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4" r:id="rId1"/>
  </p:sldMasterIdLst>
  <p:sldIdLst>
    <p:sldId id="256" r:id="rId2"/>
    <p:sldId id="257" r:id="rId3"/>
    <p:sldId id="259" r:id="rId4"/>
    <p:sldId id="262" r:id="rId5"/>
    <p:sldId id="261" r:id="rId6"/>
    <p:sldId id="263" r:id="rId7"/>
    <p:sldId id="264" r:id="rId8"/>
    <p:sldId id="281" r:id="rId9"/>
    <p:sldId id="282" r:id="rId10"/>
    <p:sldId id="265" r:id="rId11"/>
    <p:sldId id="266" r:id="rId12"/>
    <p:sldId id="267" r:id="rId13"/>
    <p:sldId id="268" r:id="rId14"/>
    <p:sldId id="269" r:id="rId15"/>
    <p:sldId id="270" r:id="rId16"/>
    <p:sldId id="271" r:id="rId17"/>
    <p:sldId id="273" r:id="rId18"/>
    <p:sldId id="272" r:id="rId19"/>
    <p:sldId id="274" r:id="rId20"/>
    <p:sldId id="285" r:id="rId21"/>
    <p:sldId id="275" r:id="rId22"/>
    <p:sldId id="286" r:id="rId23"/>
    <p:sldId id="276" r:id="rId24"/>
    <p:sldId id="277" r:id="rId25"/>
    <p:sldId id="278" r:id="rId26"/>
    <p:sldId id="279" r:id="rId27"/>
    <p:sldId id="284" r:id="rId28"/>
    <p:sldId id="283" r:id="rId29"/>
    <p:sldId id="280" r:id="rId30"/>
  </p:sldIdLst>
  <p:sldSz cx="13808075" cy="978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0000"/>
    <a:srgbClr val="FF5050"/>
    <a:srgbClr val="F02E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1" d="100"/>
          <a:sy n="51" d="100"/>
        </p:scale>
        <p:origin x="100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7127199"/>
            <a:ext cx="13808075" cy="2656564"/>
          </a:xfrm>
          <a:prstGeom prst="rect">
            <a:avLst/>
          </a:prstGeom>
        </p:spPr>
      </p:pic>
      <p:sp>
        <p:nvSpPr>
          <p:cNvPr id="2" name="Title 1"/>
          <p:cNvSpPr>
            <a:spLocks noGrp="1"/>
          </p:cNvSpPr>
          <p:nvPr>
            <p:ph type="ctrTitle"/>
          </p:nvPr>
        </p:nvSpPr>
        <p:spPr>
          <a:xfrm>
            <a:off x="1380811" y="2572781"/>
            <a:ext cx="11046459" cy="2603719"/>
          </a:xfrm>
        </p:spPr>
        <p:txBody>
          <a:bodyPr anchor="b">
            <a:normAutofit/>
          </a:bodyPr>
          <a:lstStyle>
            <a:lvl1pPr algn="l">
              <a:defRPr sz="8560"/>
            </a:lvl1pPr>
          </a:lstStyle>
          <a:p>
            <a:r>
              <a:rPr lang="en-US"/>
              <a:t>Click to edit Master title style</a:t>
            </a:r>
            <a:endParaRPr lang="en-US" dirty="0"/>
          </a:p>
        </p:txBody>
      </p:sp>
      <p:sp>
        <p:nvSpPr>
          <p:cNvPr id="3" name="Subtitle 2"/>
          <p:cNvSpPr>
            <a:spLocks noGrp="1"/>
          </p:cNvSpPr>
          <p:nvPr>
            <p:ph type="subTitle" idx="1"/>
          </p:nvPr>
        </p:nvSpPr>
        <p:spPr>
          <a:xfrm>
            <a:off x="1380811" y="5181772"/>
            <a:ext cx="11046459" cy="978376"/>
          </a:xfrm>
        </p:spPr>
        <p:txBody>
          <a:bodyPr>
            <a:normAutofit/>
          </a:bodyPr>
          <a:lstStyle>
            <a:lvl1pPr marL="0" indent="0" algn="l">
              <a:buNone/>
              <a:defRPr sz="2853"/>
            </a:lvl1pPr>
            <a:lvl2pPr marL="652221" indent="0" algn="ctr">
              <a:buNone/>
              <a:defRPr sz="2853"/>
            </a:lvl2pPr>
            <a:lvl3pPr marL="1304439" indent="0" algn="ctr">
              <a:buNone/>
              <a:defRPr sz="2568"/>
            </a:lvl3pPr>
            <a:lvl4pPr marL="1956657" indent="0" algn="ctr">
              <a:buNone/>
              <a:defRPr sz="2283"/>
            </a:lvl4pPr>
            <a:lvl5pPr marL="2608876" indent="0" algn="ctr">
              <a:buNone/>
              <a:defRPr sz="2283"/>
            </a:lvl5pPr>
            <a:lvl6pPr marL="3261096" indent="0" algn="ctr">
              <a:buNone/>
              <a:defRPr sz="2283"/>
            </a:lvl6pPr>
            <a:lvl7pPr marL="3913313" indent="0" algn="ctr">
              <a:buNone/>
              <a:defRPr sz="2283"/>
            </a:lvl7pPr>
            <a:lvl8pPr marL="4565533" indent="0" algn="ctr">
              <a:buNone/>
              <a:defRPr sz="2283"/>
            </a:lvl8pPr>
            <a:lvl9pPr marL="5217750" indent="0" algn="ctr">
              <a:buNone/>
              <a:defRPr sz="2283"/>
            </a:lvl9pPr>
          </a:lstStyle>
          <a:p>
            <a:r>
              <a:rPr lang="en-US"/>
              <a:t>Click to edit Master subtitle style</a:t>
            </a:r>
            <a:endParaRPr lang="en-US" dirty="0"/>
          </a:p>
        </p:txBody>
      </p:sp>
      <p:sp>
        <p:nvSpPr>
          <p:cNvPr id="4" name="Date Placeholder 3"/>
          <p:cNvSpPr>
            <a:spLocks noGrp="1"/>
          </p:cNvSpPr>
          <p:nvPr>
            <p:ph type="dt" sz="half" idx="10"/>
          </p:nvPr>
        </p:nvSpPr>
        <p:spPr>
          <a:xfrm>
            <a:off x="8957995" y="6168496"/>
            <a:ext cx="3469277" cy="520895"/>
          </a:xfrm>
        </p:spPr>
        <p:txBody>
          <a:bodyPr/>
          <a:lstStyle/>
          <a:p>
            <a:fld id="{A0E124A4-ABCD-4597-8317-C873BB336000}" type="datetimeFigureOut">
              <a:rPr lang="en-IN" smtClean="0"/>
              <a:t>24-04-2023</a:t>
            </a:fld>
            <a:endParaRPr lang="en-IN"/>
          </a:p>
        </p:txBody>
      </p:sp>
      <p:sp>
        <p:nvSpPr>
          <p:cNvPr id="5" name="Footer Placeholder 4"/>
          <p:cNvSpPr>
            <a:spLocks noGrp="1"/>
          </p:cNvSpPr>
          <p:nvPr>
            <p:ph type="ftr" sz="quarter" idx="11"/>
          </p:nvPr>
        </p:nvSpPr>
        <p:spPr>
          <a:xfrm>
            <a:off x="1380811" y="6168498"/>
            <a:ext cx="7370061" cy="520895"/>
          </a:xfrm>
        </p:spPr>
        <p:txBody>
          <a:bodyPr/>
          <a:lstStyle/>
          <a:p>
            <a:endParaRPr lang="en-IN"/>
          </a:p>
        </p:txBody>
      </p:sp>
      <p:sp>
        <p:nvSpPr>
          <p:cNvPr id="6" name="Slide Number Placeholder 5"/>
          <p:cNvSpPr>
            <a:spLocks noGrp="1"/>
          </p:cNvSpPr>
          <p:nvPr>
            <p:ph type="sldNum" sz="quarter" idx="12"/>
          </p:nvPr>
        </p:nvSpPr>
        <p:spPr>
          <a:xfrm>
            <a:off x="9147852" y="2041315"/>
            <a:ext cx="3279418" cy="520895"/>
          </a:xfrm>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3282596242"/>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7521" y="6701362"/>
            <a:ext cx="12014840" cy="1168909"/>
          </a:xfrm>
        </p:spPr>
        <p:txBody>
          <a:bodyPr anchor="b"/>
          <a:lstStyle>
            <a:lvl1pPr algn="l">
              <a:defRPr sz="4565"/>
            </a:lvl1pPr>
          </a:lstStyle>
          <a:p>
            <a:r>
              <a:rPr lang="en-US"/>
              <a:t>Click to edit Master title style</a:t>
            </a:r>
            <a:endParaRPr lang="en-US" dirty="0"/>
          </a:p>
        </p:txBody>
      </p:sp>
      <p:sp>
        <p:nvSpPr>
          <p:cNvPr id="3" name="Picture Placeholder 2"/>
          <p:cNvSpPr>
            <a:spLocks noGrp="1" noChangeAspect="1"/>
          </p:cNvSpPr>
          <p:nvPr>
            <p:ph type="pic" idx="1"/>
          </p:nvPr>
        </p:nvSpPr>
        <p:spPr>
          <a:xfrm>
            <a:off x="897521" y="1393858"/>
            <a:ext cx="12005445" cy="4860456"/>
          </a:xfrm>
        </p:spPr>
        <p:txBody>
          <a:bodyPr anchor="t"/>
          <a:lstStyle>
            <a:lvl1pPr marL="0" indent="0">
              <a:buNone/>
              <a:defRPr sz="4565"/>
            </a:lvl1pPr>
            <a:lvl2pPr marL="652221" indent="0">
              <a:buNone/>
              <a:defRPr sz="3994"/>
            </a:lvl2pPr>
            <a:lvl3pPr marL="1304439" indent="0">
              <a:buNone/>
              <a:defRPr sz="3424"/>
            </a:lvl3pPr>
            <a:lvl4pPr marL="1956657" indent="0">
              <a:buNone/>
              <a:defRPr sz="2853"/>
            </a:lvl4pPr>
            <a:lvl5pPr marL="2608876" indent="0">
              <a:buNone/>
              <a:defRPr sz="2853"/>
            </a:lvl5pPr>
            <a:lvl6pPr marL="3261096" indent="0">
              <a:buNone/>
              <a:defRPr sz="2853"/>
            </a:lvl6pPr>
            <a:lvl7pPr marL="3913313" indent="0">
              <a:buNone/>
              <a:defRPr sz="2853"/>
            </a:lvl7pPr>
            <a:lvl8pPr marL="4565533" indent="0">
              <a:buNone/>
              <a:defRPr sz="2853"/>
            </a:lvl8pPr>
            <a:lvl9pPr marL="5217750" indent="0">
              <a:buNone/>
              <a:defRPr sz="2853"/>
            </a:lvl9pPr>
          </a:lstStyle>
          <a:p>
            <a:r>
              <a:rPr lang="en-US"/>
              <a:t>Click icon to add picture</a:t>
            </a:r>
            <a:endParaRPr lang="en-US" dirty="0"/>
          </a:p>
        </p:txBody>
      </p:sp>
      <p:sp>
        <p:nvSpPr>
          <p:cNvPr id="4" name="Text Placeholder 3"/>
          <p:cNvSpPr>
            <a:spLocks noGrp="1"/>
          </p:cNvSpPr>
          <p:nvPr>
            <p:ph type="body" sz="half" idx="2"/>
          </p:nvPr>
        </p:nvSpPr>
        <p:spPr>
          <a:xfrm>
            <a:off x="897529" y="7870270"/>
            <a:ext cx="12013025" cy="1065577"/>
          </a:xfrm>
        </p:spPr>
        <p:txBody>
          <a:bodyPr/>
          <a:lstStyle>
            <a:lvl1pPr marL="0" indent="0" algn="l">
              <a:buNone/>
              <a:defRPr sz="2283"/>
            </a:lvl1pPr>
            <a:lvl2pPr marL="652221" indent="0">
              <a:buNone/>
              <a:defRPr sz="1997"/>
            </a:lvl2pPr>
            <a:lvl3pPr marL="1304439" indent="0">
              <a:buNone/>
              <a:defRPr sz="1712"/>
            </a:lvl3pPr>
            <a:lvl4pPr marL="1956657" indent="0">
              <a:buNone/>
              <a:defRPr sz="1427"/>
            </a:lvl4pPr>
            <a:lvl5pPr marL="2608876" indent="0">
              <a:buNone/>
              <a:defRPr sz="1427"/>
            </a:lvl5pPr>
            <a:lvl6pPr marL="3261096" indent="0">
              <a:buNone/>
              <a:defRPr sz="1427"/>
            </a:lvl6pPr>
            <a:lvl7pPr marL="3913313" indent="0">
              <a:buNone/>
              <a:defRPr sz="1427"/>
            </a:lvl7pPr>
            <a:lvl8pPr marL="4565533" indent="0">
              <a:buNone/>
              <a:defRPr sz="1427"/>
            </a:lvl8pPr>
            <a:lvl9pPr marL="5217750" indent="0">
              <a:buNone/>
              <a:defRPr sz="1427"/>
            </a:lvl9pPr>
          </a:lstStyle>
          <a:p>
            <a:pPr lvl="0"/>
            <a:r>
              <a:rPr lang="en-US"/>
              <a:t>Click to edit Master text styles</a:t>
            </a:r>
          </a:p>
        </p:txBody>
      </p:sp>
      <p:sp>
        <p:nvSpPr>
          <p:cNvPr id="5" name="Date Placeholder 4"/>
          <p:cNvSpPr>
            <a:spLocks noGrp="1"/>
          </p:cNvSpPr>
          <p:nvPr>
            <p:ph type="dt" sz="half" idx="10"/>
          </p:nvPr>
        </p:nvSpPr>
        <p:spPr/>
        <p:txBody>
          <a:bodyPr/>
          <a:lstStyle/>
          <a:p>
            <a:fld id="{A0E124A4-ABCD-4597-8317-C873BB336000}" type="datetimeFigureOut">
              <a:rPr lang="en-IN" smtClean="0"/>
              <a:t>24-04-2023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2177011122"/>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7127199"/>
            <a:ext cx="13808075" cy="2656564"/>
          </a:xfrm>
          <a:prstGeom prst="rect">
            <a:avLst/>
          </a:prstGeom>
        </p:spPr>
      </p:pic>
      <p:sp>
        <p:nvSpPr>
          <p:cNvPr id="2" name="Title 1"/>
          <p:cNvSpPr>
            <a:spLocks noGrp="1"/>
          </p:cNvSpPr>
          <p:nvPr>
            <p:ph type="title"/>
          </p:nvPr>
        </p:nvSpPr>
        <p:spPr>
          <a:xfrm>
            <a:off x="897529" y="1075016"/>
            <a:ext cx="12013025" cy="3998057"/>
          </a:xfrm>
        </p:spPr>
        <p:txBody>
          <a:bodyPr anchor="ctr"/>
          <a:lstStyle>
            <a:lvl1pPr algn="l">
              <a:defRPr sz="4565"/>
            </a:lvl1pPr>
          </a:lstStyle>
          <a:p>
            <a:r>
              <a:rPr lang="en-US"/>
              <a:t>Click to edit Master title style</a:t>
            </a:r>
            <a:endParaRPr lang="en-US" dirty="0"/>
          </a:p>
        </p:txBody>
      </p:sp>
      <p:sp>
        <p:nvSpPr>
          <p:cNvPr id="4" name="Text Placeholder 3"/>
          <p:cNvSpPr>
            <a:spLocks noGrp="1"/>
          </p:cNvSpPr>
          <p:nvPr>
            <p:ph type="body" sz="half" idx="2"/>
          </p:nvPr>
        </p:nvSpPr>
        <p:spPr>
          <a:xfrm>
            <a:off x="1035607" y="5205939"/>
            <a:ext cx="11736864" cy="1898621"/>
          </a:xfrm>
        </p:spPr>
        <p:txBody>
          <a:bodyPr anchor="ctr"/>
          <a:lstStyle>
            <a:lvl1pPr marL="0" indent="0">
              <a:buNone/>
              <a:defRPr sz="2283"/>
            </a:lvl1pPr>
            <a:lvl2pPr marL="652221" indent="0">
              <a:buNone/>
              <a:defRPr sz="1997"/>
            </a:lvl2pPr>
            <a:lvl3pPr marL="1304439" indent="0">
              <a:buNone/>
              <a:defRPr sz="1712"/>
            </a:lvl3pPr>
            <a:lvl4pPr marL="1956657" indent="0">
              <a:buNone/>
              <a:defRPr sz="1427"/>
            </a:lvl4pPr>
            <a:lvl5pPr marL="2608876" indent="0">
              <a:buNone/>
              <a:defRPr sz="1427"/>
            </a:lvl5pPr>
            <a:lvl6pPr marL="3261096" indent="0">
              <a:buNone/>
              <a:defRPr sz="1427"/>
            </a:lvl6pPr>
            <a:lvl7pPr marL="3913313" indent="0">
              <a:buNone/>
              <a:defRPr sz="1427"/>
            </a:lvl7pPr>
            <a:lvl8pPr marL="4565533" indent="0">
              <a:buNone/>
              <a:defRPr sz="1427"/>
            </a:lvl8pPr>
            <a:lvl9pPr marL="5217750" indent="0">
              <a:buNone/>
              <a:defRPr sz="1427"/>
            </a:lvl9pPr>
          </a:lstStyle>
          <a:p>
            <a:pPr lvl="0"/>
            <a:r>
              <a:rPr lang="en-US"/>
              <a:t>Click to edit Master text styles</a:t>
            </a:r>
          </a:p>
        </p:txBody>
      </p:sp>
      <p:sp>
        <p:nvSpPr>
          <p:cNvPr id="5" name="Date Placeholder 4"/>
          <p:cNvSpPr>
            <a:spLocks noGrp="1"/>
          </p:cNvSpPr>
          <p:nvPr>
            <p:ph type="dt" sz="half" idx="10"/>
          </p:nvPr>
        </p:nvSpPr>
        <p:spPr>
          <a:xfrm>
            <a:off x="8399273" y="543554"/>
            <a:ext cx="3296678" cy="520895"/>
          </a:xfrm>
        </p:spPr>
        <p:txBody>
          <a:bodyPr/>
          <a:lstStyle>
            <a:lvl1pPr algn="r">
              <a:defRPr/>
            </a:lvl1pPr>
          </a:lstStyle>
          <a:p>
            <a:fld id="{A0E124A4-ABCD-4597-8317-C873BB336000}" type="datetimeFigureOut">
              <a:rPr lang="en-IN" smtClean="0"/>
              <a:t>24-04-2023</a:t>
            </a:fld>
            <a:endParaRPr lang="en-IN"/>
          </a:p>
        </p:txBody>
      </p:sp>
      <p:sp>
        <p:nvSpPr>
          <p:cNvPr id="6" name="Footer Placeholder 5"/>
          <p:cNvSpPr>
            <a:spLocks noGrp="1"/>
          </p:cNvSpPr>
          <p:nvPr>
            <p:ph type="ftr" sz="quarter" idx="11"/>
          </p:nvPr>
        </p:nvSpPr>
        <p:spPr>
          <a:xfrm>
            <a:off x="897525" y="543554"/>
            <a:ext cx="7294626" cy="520895"/>
          </a:xfrm>
        </p:spPr>
        <p:txBody>
          <a:bodyPr/>
          <a:lstStyle/>
          <a:p>
            <a:endParaRPr lang="en-IN"/>
          </a:p>
        </p:txBody>
      </p:sp>
      <p:sp>
        <p:nvSpPr>
          <p:cNvPr id="7" name="Slide Number Placeholder 6"/>
          <p:cNvSpPr>
            <a:spLocks noGrp="1"/>
          </p:cNvSpPr>
          <p:nvPr>
            <p:ph type="sldNum" sz="quarter" idx="12"/>
          </p:nvPr>
        </p:nvSpPr>
        <p:spPr>
          <a:xfrm>
            <a:off x="11903073" y="543554"/>
            <a:ext cx="1007479" cy="520895"/>
          </a:xfrm>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1581657121"/>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5" name="Picture 14"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7127199"/>
            <a:ext cx="13808075" cy="2656564"/>
          </a:xfrm>
          <a:prstGeom prst="rect">
            <a:avLst/>
          </a:prstGeom>
        </p:spPr>
      </p:pic>
      <p:sp>
        <p:nvSpPr>
          <p:cNvPr id="2" name="Title 1"/>
          <p:cNvSpPr>
            <a:spLocks noGrp="1"/>
          </p:cNvSpPr>
          <p:nvPr>
            <p:ph type="title"/>
          </p:nvPr>
        </p:nvSpPr>
        <p:spPr>
          <a:xfrm>
            <a:off x="1160265" y="1075007"/>
            <a:ext cx="11497139" cy="3932100"/>
          </a:xfrm>
        </p:spPr>
        <p:txBody>
          <a:bodyPr anchor="ctr"/>
          <a:lstStyle>
            <a:lvl1pPr algn="l">
              <a:defRPr sz="4565"/>
            </a:lvl1pPr>
          </a:lstStyle>
          <a:p>
            <a:r>
              <a:rPr lang="en-US"/>
              <a:t>Click to edit Master title style</a:t>
            </a:r>
            <a:endParaRPr lang="en-US" dirty="0"/>
          </a:p>
        </p:txBody>
      </p:sp>
      <p:sp>
        <p:nvSpPr>
          <p:cNvPr id="12" name="Text Placeholder 3"/>
          <p:cNvSpPr>
            <a:spLocks noGrp="1"/>
          </p:cNvSpPr>
          <p:nvPr>
            <p:ph type="body" sz="half" idx="13"/>
          </p:nvPr>
        </p:nvSpPr>
        <p:spPr>
          <a:xfrm>
            <a:off x="1476700" y="5007118"/>
            <a:ext cx="10864273" cy="634051"/>
          </a:xfrm>
        </p:spPr>
        <p:txBody>
          <a:bodyPr anchor="t">
            <a:normAutofit/>
          </a:bodyPr>
          <a:lstStyle>
            <a:lvl1pPr marL="0" indent="0">
              <a:buNone/>
              <a:defRPr sz="1997"/>
            </a:lvl1pPr>
            <a:lvl2pPr marL="652221" indent="0">
              <a:buNone/>
              <a:defRPr sz="1997"/>
            </a:lvl2pPr>
            <a:lvl3pPr marL="1304439" indent="0">
              <a:buNone/>
              <a:defRPr sz="1712"/>
            </a:lvl3pPr>
            <a:lvl4pPr marL="1956657" indent="0">
              <a:buNone/>
              <a:defRPr sz="1427"/>
            </a:lvl4pPr>
            <a:lvl5pPr marL="2608876" indent="0">
              <a:buNone/>
              <a:defRPr sz="1427"/>
            </a:lvl5pPr>
            <a:lvl6pPr marL="3261096" indent="0">
              <a:buNone/>
              <a:defRPr sz="1427"/>
            </a:lvl6pPr>
            <a:lvl7pPr marL="3913313" indent="0">
              <a:buNone/>
              <a:defRPr sz="1427"/>
            </a:lvl7pPr>
            <a:lvl8pPr marL="4565533" indent="0">
              <a:buNone/>
              <a:defRPr sz="1427"/>
            </a:lvl8pPr>
            <a:lvl9pPr marL="5217750" indent="0">
              <a:buNone/>
              <a:defRPr sz="1427"/>
            </a:lvl9pPr>
          </a:lstStyle>
          <a:p>
            <a:pPr lvl="0"/>
            <a:r>
              <a:rPr lang="en-US"/>
              <a:t>Click to edit Master text styles</a:t>
            </a:r>
          </a:p>
        </p:txBody>
      </p:sp>
      <p:sp>
        <p:nvSpPr>
          <p:cNvPr id="4" name="Text Placeholder 3"/>
          <p:cNvSpPr>
            <a:spLocks noGrp="1"/>
          </p:cNvSpPr>
          <p:nvPr>
            <p:ph type="body" sz="half" idx="2"/>
          </p:nvPr>
        </p:nvSpPr>
        <p:spPr>
          <a:xfrm>
            <a:off x="1035607" y="5955576"/>
            <a:ext cx="11746456" cy="1171633"/>
          </a:xfrm>
        </p:spPr>
        <p:txBody>
          <a:bodyPr anchor="ctr">
            <a:normAutofit/>
          </a:bodyPr>
          <a:lstStyle>
            <a:lvl1pPr marL="0" indent="0">
              <a:buNone/>
              <a:defRPr sz="2283"/>
            </a:lvl1pPr>
            <a:lvl2pPr marL="652221" indent="0">
              <a:buNone/>
              <a:defRPr sz="1997"/>
            </a:lvl2pPr>
            <a:lvl3pPr marL="1304439" indent="0">
              <a:buNone/>
              <a:defRPr sz="1712"/>
            </a:lvl3pPr>
            <a:lvl4pPr marL="1956657" indent="0">
              <a:buNone/>
              <a:defRPr sz="1427"/>
            </a:lvl4pPr>
            <a:lvl5pPr marL="2608876" indent="0">
              <a:buNone/>
              <a:defRPr sz="1427"/>
            </a:lvl5pPr>
            <a:lvl6pPr marL="3261096" indent="0">
              <a:buNone/>
              <a:defRPr sz="1427"/>
            </a:lvl6pPr>
            <a:lvl7pPr marL="3913313" indent="0">
              <a:buNone/>
              <a:defRPr sz="1427"/>
            </a:lvl7pPr>
            <a:lvl8pPr marL="4565533" indent="0">
              <a:buNone/>
              <a:defRPr sz="1427"/>
            </a:lvl8pPr>
            <a:lvl9pPr marL="5217750" indent="0">
              <a:buNone/>
              <a:defRPr sz="1427"/>
            </a:lvl9pPr>
          </a:lstStyle>
          <a:p>
            <a:pPr lvl="0"/>
            <a:r>
              <a:rPr lang="en-US"/>
              <a:t>Click to edit Master text styles</a:t>
            </a:r>
          </a:p>
        </p:txBody>
      </p:sp>
      <p:sp>
        <p:nvSpPr>
          <p:cNvPr id="5" name="Date Placeholder 4"/>
          <p:cNvSpPr>
            <a:spLocks noGrp="1"/>
          </p:cNvSpPr>
          <p:nvPr>
            <p:ph type="dt" sz="half" idx="10"/>
          </p:nvPr>
        </p:nvSpPr>
        <p:spPr>
          <a:xfrm>
            <a:off x="8399273" y="543554"/>
            <a:ext cx="3296678" cy="520895"/>
          </a:xfrm>
        </p:spPr>
        <p:txBody>
          <a:bodyPr/>
          <a:lstStyle>
            <a:lvl1pPr algn="r">
              <a:defRPr/>
            </a:lvl1pPr>
          </a:lstStyle>
          <a:p>
            <a:fld id="{A0E124A4-ABCD-4597-8317-C873BB336000}" type="datetimeFigureOut">
              <a:rPr lang="en-IN" smtClean="0"/>
              <a:t>24-04-2023</a:t>
            </a:fld>
            <a:endParaRPr lang="en-IN"/>
          </a:p>
        </p:txBody>
      </p:sp>
      <p:sp>
        <p:nvSpPr>
          <p:cNvPr id="6" name="Footer Placeholder 5"/>
          <p:cNvSpPr>
            <a:spLocks noGrp="1"/>
          </p:cNvSpPr>
          <p:nvPr>
            <p:ph type="ftr" sz="quarter" idx="11"/>
          </p:nvPr>
        </p:nvSpPr>
        <p:spPr>
          <a:xfrm>
            <a:off x="897525" y="541323"/>
            <a:ext cx="7294626" cy="520895"/>
          </a:xfrm>
        </p:spPr>
        <p:txBody>
          <a:bodyPr/>
          <a:lstStyle/>
          <a:p>
            <a:endParaRPr lang="en-IN"/>
          </a:p>
        </p:txBody>
      </p:sp>
      <p:sp>
        <p:nvSpPr>
          <p:cNvPr id="7" name="Slide Number Placeholder 6"/>
          <p:cNvSpPr>
            <a:spLocks noGrp="1"/>
          </p:cNvSpPr>
          <p:nvPr>
            <p:ph type="sldNum" sz="quarter" idx="12"/>
          </p:nvPr>
        </p:nvSpPr>
        <p:spPr>
          <a:xfrm>
            <a:off x="11903073" y="543554"/>
            <a:ext cx="1007479" cy="520895"/>
          </a:xfrm>
        </p:spPr>
        <p:txBody>
          <a:bodyPr/>
          <a:lstStyle/>
          <a:p>
            <a:fld id="{24A2D2D3-F9E0-4EFA-955A-A61D3A29F5B9}" type="slidenum">
              <a:rPr lang="en-IN" smtClean="0"/>
              <a:t>‹#›</a:t>
            </a:fld>
            <a:endParaRPr lang="en-IN"/>
          </a:p>
        </p:txBody>
      </p:sp>
      <p:sp>
        <p:nvSpPr>
          <p:cNvPr id="13" name="TextBox 12"/>
          <p:cNvSpPr txBox="1"/>
          <p:nvPr/>
        </p:nvSpPr>
        <p:spPr>
          <a:xfrm>
            <a:off x="349520" y="1152320"/>
            <a:ext cx="690404" cy="834253"/>
          </a:xfrm>
          <a:prstGeom prst="rect">
            <a:avLst/>
          </a:prstGeom>
        </p:spPr>
        <p:txBody>
          <a:bodyPr vert="horz" lIns="130450" tIns="65225" rIns="130450" bIns="65225"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1413" dirty="0">
                <a:solidFill>
                  <a:schemeClr val="tx1"/>
                </a:solidFill>
                <a:effectLst/>
              </a:rPr>
              <a:t>“</a:t>
            </a:r>
          </a:p>
        </p:txBody>
      </p:sp>
      <p:sp>
        <p:nvSpPr>
          <p:cNvPr id="14" name="TextBox 13"/>
          <p:cNvSpPr txBox="1"/>
          <p:nvPr/>
        </p:nvSpPr>
        <p:spPr>
          <a:xfrm>
            <a:off x="12302134" y="4310301"/>
            <a:ext cx="690404" cy="834253"/>
          </a:xfrm>
          <a:prstGeom prst="rect">
            <a:avLst/>
          </a:prstGeom>
        </p:spPr>
        <p:txBody>
          <a:bodyPr vert="horz" lIns="130450" tIns="65225" rIns="130450" bIns="65225"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1413" dirty="0">
                <a:solidFill>
                  <a:schemeClr val="tx1"/>
                </a:solidFill>
                <a:effectLst/>
              </a:rPr>
              <a:t>”</a:t>
            </a:r>
          </a:p>
        </p:txBody>
      </p:sp>
    </p:spTree>
    <p:extLst>
      <p:ext uri="{BB962C8B-B14F-4D97-AF65-F5344CB8AC3E}">
        <p14:creationId xmlns:p14="http://schemas.microsoft.com/office/powerpoint/2010/main" val="2114886786"/>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7127199"/>
            <a:ext cx="13808075" cy="2656564"/>
          </a:xfrm>
          <a:prstGeom prst="rect">
            <a:avLst/>
          </a:prstGeom>
        </p:spPr>
      </p:pic>
      <p:sp>
        <p:nvSpPr>
          <p:cNvPr id="2" name="Title 1"/>
          <p:cNvSpPr>
            <a:spLocks noGrp="1"/>
          </p:cNvSpPr>
          <p:nvPr>
            <p:ph type="title"/>
          </p:nvPr>
        </p:nvSpPr>
        <p:spPr>
          <a:xfrm>
            <a:off x="1035607" y="1604529"/>
            <a:ext cx="11740461" cy="3583435"/>
          </a:xfrm>
        </p:spPr>
        <p:txBody>
          <a:bodyPr anchor="b"/>
          <a:lstStyle>
            <a:lvl1pPr algn="l">
              <a:defRPr sz="4565"/>
            </a:lvl1pPr>
          </a:lstStyle>
          <a:p>
            <a:r>
              <a:rPr lang="en-US"/>
              <a:t>Click to edit Master title style</a:t>
            </a:r>
            <a:endParaRPr lang="en-US" dirty="0"/>
          </a:p>
        </p:txBody>
      </p:sp>
      <p:sp>
        <p:nvSpPr>
          <p:cNvPr id="4" name="Text Placeholder 3"/>
          <p:cNvSpPr>
            <a:spLocks noGrp="1"/>
          </p:cNvSpPr>
          <p:nvPr>
            <p:ph type="body" sz="half" idx="2"/>
          </p:nvPr>
        </p:nvSpPr>
        <p:spPr>
          <a:xfrm>
            <a:off x="1035595" y="5204763"/>
            <a:ext cx="11738688" cy="1426456"/>
          </a:xfrm>
        </p:spPr>
        <p:txBody>
          <a:bodyPr anchor="t"/>
          <a:lstStyle>
            <a:lvl1pPr marL="0" indent="0">
              <a:buNone/>
              <a:defRPr sz="2283"/>
            </a:lvl1pPr>
            <a:lvl2pPr marL="652221" indent="0">
              <a:buNone/>
              <a:defRPr sz="1997"/>
            </a:lvl2pPr>
            <a:lvl3pPr marL="1304439" indent="0">
              <a:buNone/>
              <a:defRPr sz="1712"/>
            </a:lvl3pPr>
            <a:lvl4pPr marL="1956657" indent="0">
              <a:buNone/>
              <a:defRPr sz="1427"/>
            </a:lvl4pPr>
            <a:lvl5pPr marL="2608876" indent="0">
              <a:buNone/>
              <a:defRPr sz="1427"/>
            </a:lvl5pPr>
            <a:lvl6pPr marL="3261096" indent="0">
              <a:buNone/>
              <a:defRPr sz="1427"/>
            </a:lvl6pPr>
            <a:lvl7pPr marL="3913313" indent="0">
              <a:buNone/>
              <a:defRPr sz="1427"/>
            </a:lvl7pPr>
            <a:lvl8pPr marL="4565533" indent="0">
              <a:buNone/>
              <a:defRPr sz="1427"/>
            </a:lvl8pPr>
            <a:lvl9pPr marL="5217750" indent="0">
              <a:buNone/>
              <a:defRPr sz="1427"/>
            </a:lvl9pPr>
          </a:lstStyle>
          <a:p>
            <a:pPr lvl="0"/>
            <a:r>
              <a:rPr lang="en-US"/>
              <a:t>Click to edit Master text styles</a:t>
            </a:r>
          </a:p>
        </p:txBody>
      </p:sp>
      <p:sp>
        <p:nvSpPr>
          <p:cNvPr id="5" name="Date Placeholder 4"/>
          <p:cNvSpPr>
            <a:spLocks noGrp="1"/>
          </p:cNvSpPr>
          <p:nvPr>
            <p:ph type="dt" sz="half" idx="10"/>
          </p:nvPr>
        </p:nvSpPr>
        <p:spPr>
          <a:xfrm>
            <a:off x="8399273" y="540526"/>
            <a:ext cx="3296678" cy="520895"/>
          </a:xfrm>
        </p:spPr>
        <p:txBody>
          <a:bodyPr/>
          <a:lstStyle>
            <a:lvl1pPr algn="r">
              <a:defRPr/>
            </a:lvl1pPr>
          </a:lstStyle>
          <a:p>
            <a:fld id="{A0E124A4-ABCD-4597-8317-C873BB336000}" type="datetimeFigureOut">
              <a:rPr lang="en-IN" smtClean="0"/>
              <a:t>24-04-2023</a:t>
            </a:fld>
            <a:endParaRPr lang="en-IN"/>
          </a:p>
        </p:txBody>
      </p:sp>
      <p:sp>
        <p:nvSpPr>
          <p:cNvPr id="6" name="Footer Placeholder 5"/>
          <p:cNvSpPr>
            <a:spLocks noGrp="1"/>
          </p:cNvSpPr>
          <p:nvPr>
            <p:ph type="ftr" sz="quarter" idx="11"/>
          </p:nvPr>
        </p:nvSpPr>
        <p:spPr>
          <a:xfrm>
            <a:off x="897525" y="540526"/>
            <a:ext cx="7294626" cy="520895"/>
          </a:xfrm>
        </p:spPr>
        <p:txBody>
          <a:bodyPr/>
          <a:lstStyle/>
          <a:p>
            <a:endParaRPr lang="en-IN"/>
          </a:p>
        </p:txBody>
      </p:sp>
      <p:sp>
        <p:nvSpPr>
          <p:cNvPr id="7" name="Slide Number Placeholder 6"/>
          <p:cNvSpPr>
            <a:spLocks noGrp="1"/>
          </p:cNvSpPr>
          <p:nvPr>
            <p:ph type="sldNum" sz="quarter" idx="12"/>
          </p:nvPr>
        </p:nvSpPr>
        <p:spPr>
          <a:xfrm>
            <a:off x="11903073" y="543554"/>
            <a:ext cx="1007479" cy="520895"/>
          </a:xfrm>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3449104076"/>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3279423" y="1087090"/>
            <a:ext cx="9631131" cy="1860123"/>
          </a:xfrm>
        </p:spPr>
        <p:txBody>
          <a:bodyPr/>
          <a:lstStyle/>
          <a:p>
            <a:r>
              <a:rPr lang="en-US"/>
              <a:t>Click to edit Master title style</a:t>
            </a:r>
            <a:endParaRPr lang="en-US" dirty="0"/>
          </a:p>
        </p:txBody>
      </p:sp>
      <p:sp>
        <p:nvSpPr>
          <p:cNvPr id="7" name="Text Placeholder 2"/>
          <p:cNvSpPr>
            <a:spLocks noGrp="1"/>
          </p:cNvSpPr>
          <p:nvPr>
            <p:ph type="body" idx="1"/>
          </p:nvPr>
        </p:nvSpPr>
        <p:spPr>
          <a:xfrm>
            <a:off x="897528" y="3141534"/>
            <a:ext cx="3866261" cy="880681"/>
          </a:xfrm>
        </p:spPr>
        <p:txBody>
          <a:bodyPr anchor="b">
            <a:noAutofit/>
          </a:bodyPr>
          <a:lstStyle>
            <a:lvl1pPr marL="0" indent="0">
              <a:buNone/>
              <a:defRPr sz="3424" b="0">
                <a:solidFill>
                  <a:schemeClr val="tx1"/>
                </a:solidFill>
              </a:defRPr>
            </a:lvl1pPr>
            <a:lvl2pPr marL="652221" indent="0">
              <a:buNone/>
              <a:defRPr sz="2853" b="1"/>
            </a:lvl2pPr>
            <a:lvl3pPr marL="1304439" indent="0">
              <a:buNone/>
              <a:defRPr sz="2568" b="1"/>
            </a:lvl3pPr>
            <a:lvl4pPr marL="1956657" indent="0">
              <a:buNone/>
              <a:defRPr sz="2283" b="1"/>
            </a:lvl4pPr>
            <a:lvl5pPr marL="2608876" indent="0">
              <a:buNone/>
              <a:defRPr sz="2283" b="1"/>
            </a:lvl5pPr>
            <a:lvl6pPr marL="3261096" indent="0">
              <a:buNone/>
              <a:defRPr sz="2283" b="1"/>
            </a:lvl6pPr>
            <a:lvl7pPr marL="3913313" indent="0">
              <a:buNone/>
              <a:defRPr sz="2283" b="1"/>
            </a:lvl7pPr>
            <a:lvl8pPr marL="4565533" indent="0">
              <a:buNone/>
              <a:defRPr sz="2283" b="1"/>
            </a:lvl8pPr>
            <a:lvl9pPr marL="5217750" indent="0">
              <a:buNone/>
              <a:defRPr sz="2283" b="1"/>
            </a:lvl9pPr>
          </a:lstStyle>
          <a:p>
            <a:pPr lvl="0"/>
            <a:r>
              <a:rPr lang="en-US"/>
              <a:t>Click to edit Master text styles</a:t>
            </a:r>
          </a:p>
        </p:txBody>
      </p:sp>
      <p:sp>
        <p:nvSpPr>
          <p:cNvPr id="8" name="Text Placeholder 3"/>
          <p:cNvSpPr>
            <a:spLocks noGrp="1"/>
          </p:cNvSpPr>
          <p:nvPr>
            <p:ph type="body" sz="half" idx="15"/>
          </p:nvPr>
        </p:nvSpPr>
        <p:spPr>
          <a:xfrm>
            <a:off x="897527" y="4143721"/>
            <a:ext cx="3866261" cy="4792131"/>
          </a:xfrm>
        </p:spPr>
        <p:txBody>
          <a:bodyPr anchor="t">
            <a:normAutofit/>
          </a:bodyPr>
          <a:lstStyle>
            <a:lvl1pPr marL="0" indent="0">
              <a:buNone/>
              <a:defRPr sz="1997"/>
            </a:lvl1pPr>
            <a:lvl2pPr marL="652221" indent="0">
              <a:buNone/>
              <a:defRPr sz="1712"/>
            </a:lvl2pPr>
            <a:lvl3pPr marL="1304439" indent="0">
              <a:buNone/>
              <a:defRPr sz="1427"/>
            </a:lvl3pPr>
            <a:lvl4pPr marL="1956657" indent="0">
              <a:buNone/>
              <a:defRPr sz="1284"/>
            </a:lvl4pPr>
            <a:lvl5pPr marL="2608876" indent="0">
              <a:buNone/>
              <a:defRPr sz="1284"/>
            </a:lvl5pPr>
            <a:lvl6pPr marL="3261096" indent="0">
              <a:buNone/>
              <a:defRPr sz="1284"/>
            </a:lvl6pPr>
            <a:lvl7pPr marL="3913313" indent="0">
              <a:buNone/>
              <a:defRPr sz="1284"/>
            </a:lvl7pPr>
            <a:lvl8pPr marL="4565533" indent="0">
              <a:buNone/>
              <a:defRPr sz="1284"/>
            </a:lvl8pPr>
            <a:lvl9pPr marL="5217750" indent="0">
              <a:buNone/>
              <a:defRPr sz="1284"/>
            </a:lvl9pPr>
          </a:lstStyle>
          <a:p>
            <a:pPr lvl="0"/>
            <a:r>
              <a:rPr lang="en-US"/>
              <a:t>Click to edit Master text styles</a:t>
            </a:r>
          </a:p>
        </p:txBody>
      </p:sp>
      <p:sp>
        <p:nvSpPr>
          <p:cNvPr id="9" name="Text Placeholder 4"/>
          <p:cNvSpPr>
            <a:spLocks noGrp="1"/>
          </p:cNvSpPr>
          <p:nvPr>
            <p:ph type="body" sz="quarter" idx="3"/>
          </p:nvPr>
        </p:nvSpPr>
        <p:spPr>
          <a:xfrm>
            <a:off x="4986609" y="3140467"/>
            <a:ext cx="3866261" cy="893826"/>
          </a:xfrm>
        </p:spPr>
        <p:txBody>
          <a:bodyPr anchor="b">
            <a:noAutofit/>
          </a:bodyPr>
          <a:lstStyle>
            <a:lvl1pPr marL="0" indent="0">
              <a:buNone/>
              <a:defRPr sz="3424" b="0">
                <a:solidFill>
                  <a:schemeClr val="tx1"/>
                </a:solidFill>
              </a:defRPr>
            </a:lvl1pPr>
            <a:lvl2pPr marL="652221" indent="0">
              <a:buNone/>
              <a:defRPr sz="2853" b="1"/>
            </a:lvl2pPr>
            <a:lvl3pPr marL="1304439" indent="0">
              <a:buNone/>
              <a:defRPr sz="2568" b="1"/>
            </a:lvl3pPr>
            <a:lvl4pPr marL="1956657" indent="0">
              <a:buNone/>
              <a:defRPr sz="2283" b="1"/>
            </a:lvl4pPr>
            <a:lvl5pPr marL="2608876" indent="0">
              <a:buNone/>
              <a:defRPr sz="2283" b="1"/>
            </a:lvl5pPr>
            <a:lvl6pPr marL="3261096" indent="0">
              <a:buNone/>
              <a:defRPr sz="2283" b="1"/>
            </a:lvl6pPr>
            <a:lvl7pPr marL="3913313" indent="0">
              <a:buNone/>
              <a:defRPr sz="2283" b="1"/>
            </a:lvl7pPr>
            <a:lvl8pPr marL="4565533" indent="0">
              <a:buNone/>
              <a:defRPr sz="2283" b="1"/>
            </a:lvl8pPr>
            <a:lvl9pPr marL="5217750" indent="0">
              <a:buNone/>
              <a:defRPr sz="2283" b="1"/>
            </a:lvl9pPr>
          </a:lstStyle>
          <a:p>
            <a:pPr lvl="0"/>
            <a:r>
              <a:rPr lang="en-US"/>
              <a:t>Click to edit Master text styles</a:t>
            </a:r>
          </a:p>
        </p:txBody>
      </p:sp>
      <p:sp>
        <p:nvSpPr>
          <p:cNvPr id="10" name="Text Placeholder 3"/>
          <p:cNvSpPr>
            <a:spLocks noGrp="1"/>
          </p:cNvSpPr>
          <p:nvPr>
            <p:ph type="body" sz="half" idx="16"/>
          </p:nvPr>
        </p:nvSpPr>
        <p:spPr>
          <a:xfrm>
            <a:off x="4984411" y="4143003"/>
            <a:ext cx="3866261" cy="4792834"/>
          </a:xfrm>
        </p:spPr>
        <p:txBody>
          <a:bodyPr anchor="t">
            <a:normAutofit/>
          </a:bodyPr>
          <a:lstStyle>
            <a:lvl1pPr marL="0" indent="0">
              <a:buNone/>
              <a:defRPr sz="1997"/>
            </a:lvl1pPr>
            <a:lvl2pPr marL="652221" indent="0">
              <a:buNone/>
              <a:defRPr sz="1712"/>
            </a:lvl2pPr>
            <a:lvl3pPr marL="1304439" indent="0">
              <a:buNone/>
              <a:defRPr sz="1427"/>
            </a:lvl3pPr>
            <a:lvl4pPr marL="1956657" indent="0">
              <a:buNone/>
              <a:defRPr sz="1284"/>
            </a:lvl4pPr>
            <a:lvl5pPr marL="2608876" indent="0">
              <a:buNone/>
              <a:defRPr sz="1284"/>
            </a:lvl5pPr>
            <a:lvl6pPr marL="3261096" indent="0">
              <a:buNone/>
              <a:defRPr sz="1284"/>
            </a:lvl6pPr>
            <a:lvl7pPr marL="3913313" indent="0">
              <a:buNone/>
              <a:defRPr sz="1284"/>
            </a:lvl7pPr>
            <a:lvl8pPr marL="4565533" indent="0">
              <a:buNone/>
              <a:defRPr sz="1284"/>
            </a:lvl8pPr>
            <a:lvl9pPr marL="5217750" indent="0">
              <a:buNone/>
              <a:defRPr sz="1284"/>
            </a:lvl9pPr>
          </a:lstStyle>
          <a:p>
            <a:pPr lvl="0"/>
            <a:r>
              <a:rPr lang="en-US"/>
              <a:t>Click to edit Master text styles</a:t>
            </a:r>
          </a:p>
        </p:txBody>
      </p:sp>
      <p:sp>
        <p:nvSpPr>
          <p:cNvPr id="11" name="Text Placeholder 4"/>
          <p:cNvSpPr>
            <a:spLocks noGrp="1"/>
          </p:cNvSpPr>
          <p:nvPr>
            <p:ph type="body" sz="quarter" idx="13"/>
          </p:nvPr>
        </p:nvSpPr>
        <p:spPr>
          <a:xfrm>
            <a:off x="9044291" y="3128388"/>
            <a:ext cx="3866261" cy="893826"/>
          </a:xfrm>
        </p:spPr>
        <p:txBody>
          <a:bodyPr anchor="b">
            <a:noAutofit/>
          </a:bodyPr>
          <a:lstStyle>
            <a:lvl1pPr marL="0" indent="0">
              <a:buNone/>
              <a:defRPr sz="3424" b="0">
                <a:solidFill>
                  <a:schemeClr val="tx1"/>
                </a:solidFill>
              </a:defRPr>
            </a:lvl1pPr>
            <a:lvl2pPr marL="652221" indent="0">
              <a:buNone/>
              <a:defRPr sz="2853" b="1"/>
            </a:lvl2pPr>
            <a:lvl3pPr marL="1304439" indent="0">
              <a:buNone/>
              <a:defRPr sz="2568" b="1"/>
            </a:lvl3pPr>
            <a:lvl4pPr marL="1956657" indent="0">
              <a:buNone/>
              <a:defRPr sz="2283" b="1"/>
            </a:lvl4pPr>
            <a:lvl5pPr marL="2608876" indent="0">
              <a:buNone/>
              <a:defRPr sz="2283" b="1"/>
            </a:lvl5pPr>
            <a:lvl6pPr marL="3261096" indent="0">
              <a:buNone/>
              <a:defRPr sz="2283" b="1"/>
            </a:lvl6pPr>
            <a:lvl7pPr marL="3913313" indent="0">
              <a:buNone/>
              <a:defRPr sz="2283" b="1"/>
            </a:lvl7pPr>
            <a:lvl8pPr marL="4565533" indent="0">
              <a:buNone/>
              <a:defRPr sz="2283" b="1"/>
            </a:lvl8pPr>
            <a:lvl9pPr marL="5217750" indent="0">
              <a:buNone/>
              <a:defRPr sz="2283" b="1"/>
            </a:lvl9pPr>
          </a:lstStyle>
          <a:p>
            <a:pPr lvl="0"/>
            <a:r>
              <a:rPr lang="en-US"/>
              <a:t>Click to edit Master text styles</a:t>
            </a:r>
          </a:p>
        </p:txBody>
      </p:sp>
      <p:sp>
        <p:nvSpPr>
          <p:cNvPr id="12" name="Text Placeholder 3"/>
          <p:cNvSpPr>
            <a:spLocks noGrp="1"/>
          </p:cNvSpPr>
          <p:nvPr>
            <p:ph type="body" sz="half" idx="17"/>
          </p:nvPr>
        </p:nvSpPr>
        <p:spPr>
          <a:xfrm>
            <a:off x="9044291" y="4143721"/>
            <a:ext cx="3866261" cy="4792131"/>
          </a:xfrm>
        </p:spPr>
        <p:txBody>
          <a:bodyPr anchor="t">
            <a:normAutofit/>
          </a:bodyPr>
          <a:lstStyle>
            <a:lvl1pPr marL="0" indent="0">
              <a:buNone/>
              <a:defRPr sz="1997"/>
            </a:lvl1pPr>
            <a:lvl2pPr marL="652221" indent="0">
              <a:buNone/>
              <a:defRPr sz="1712"/>
            </a:lvl2pPr>
            <a:lvl3pPr marL="1304439" indent="0">
              <a:buNone/>
              <a:defRPr sz="1427"/>
            </a:lvl3pPr>
            <a:lvl4pPr marL="1956657" indent="0">
              <a:buNone/>
              <a:defRPr sz="1284"/>
            </a:lvl4pPr>
            <a:lvl5pPr marL="2608876" indent="0">
              <a:buNone/>
              <a:defRPr sz="1284"/>
            </a:lvl5pPr>
            <a:lvl6pPr marL="3261096" indent="0">
              <a:buNone/>
              <a:defRPr sz="1284"/>
            </a:lvl6pPr>
            <a:lvl7pPr marL="3913313" indent="0">
              <a:buNone/>
              <a:defRPr sz="1284"/>
            </a:lvl7pPr>
            <a:lvl8pPr marL="4565533" indent="0">
              <a:buNone/>
              <a:defRPr sz="1284"/>
            </a:lvl8pPr>
            <a:lvl9pPr marL="5217750" indent="0">
              <a:buNone/>
              <a:defRPr sz="1284"/>
            </a:lvl9pPr>
          </a:lstStyle>
          <a:p>
            <a:pPr lvl="0"/>
            <a:r>
              <a:rPr lang="en-US"/>
              <a:t>Click to edit Master text styles</a:t>
            </a:r>
          </a:p>
        </p:txBody>
      </p:sp>
      <p:sp>
        <p:nvSpPr>
          <p:cNvPr id="3" name="Date Placeholder 2"/>
          <p:cNvSpPr>
            <a:spLocks noGrp="1"/>
          </p:cNvSpPr>
          <p:nvPr>
            <p:ph type="dt" sz="half" idx="10"/>
          </p:nvPr>
        </p:nvSpPr>
        <p:spPr/>
        <p:txBody>
          <a:bodyPr/>
          <a:lstStyle/>
          <a:p>
            <a:fld id="{A0E124A4-ABCD-4597-8317-C873BB336000}" type="datetimeFigureOut">
              <a:rPr lang="en-IN" smtClean="0"/>
              <a:t>24-04-2023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1619332057"/>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3279426" y="1087085"/>
            <a:ext cx="9637239" cy="184804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97527" y="5868185"/>
            <a:ext cx="3866261" cy="974047"/>
          </a:xfrm>
        </p:spPr>
        <p:txBody>
          <a:bodyPr anchor="b">
            <a:noAutofit/>
          </a:bodyPr>
          <a:lstStyle>
            <a:lvl1pPr marL="0" indent="0">
              <a:buNone/>
              <a:defRPr sz="3424" b="0">
                <a:solidFill>
                  <a:schemeClr val="tx1"/>
                </a:solidFill>
              </a:defRPr>
            </a:lvl1pPr>
            <a:lvl2pPr marL="652221" indent="0">
              <a:buNone/>
              <a:defRPr sz="2853" b="1"/>
            </a:lvl2pPr>
            <a:lvl3pPr marL="1304439" indent="0">
              <a:buNone/>
              <a:defRPr sz="2568" b="1"/>
            </a:lvl3pPr>
            <a:lvl4pPr marL="1956657" indent="0">
              <a:buNone/>
              <a:defRPr sz="2283" b="1"/>
            </a:lvl4pPr>
            <a:lvl5pPr marL="2608876" indent="0">
              <a:buNone/>
              <a:defRPr sz="2283" b="1"/>
            </a:lvl5pPr>
            <a:lvl6pPr marL="3261096" indent="0">
              <a:buNone/>
              <a:defRPr sz="2283" b="1"/>
            </a:lvl6pPr>
            <a:lvl7pPr marL="3913313" indent="0">
              <a:buNone/>
              <a:defRPr sz="2283" b="1"/>
            </a:lvl7pPr>
            <a:lvl8pPr marL="4565533" indent="0">
              <a:buNone/>
              <a:defRPr sz="2283" b="1"/>
            </a:lvl8pPr>
            <a:lvl9pPr marL="5217750" indent="0">
              <a:buNone/>
              <a:defRPr sz="2283" b="1"/>
            </a:lvl9pPr>
          </a:lstStyle>
          <a:p>
            <a:pPr lvl="0"/>
            <a:r>
              <a:rPr lang="en-US"/>
              <a:t>Click to edit Master text styles</a:t>
            </a:r>
          </a:p>
        </p:txBody>
      </p:sp>
      <p:sp>
        <p:nvSpPr>
          <p:cNvPr id="20" name="Picture Placeholder 2"/>
          <p:cNvSpPr>
            <a:spLocks noGrp="1" noChangeAspect="1"/>
          </p:cNvSpPr>
          <p:nvPr>
            <p:ph type="pic" idx="15"/>
          </p:nvPr>
        </p:nvSpPr>
        <p:spPr>
          <a:xfrm>
            <a:off x="897527" y="3326489"/>
            <a:ext cx="3866261" cy="2150345"/>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283"/>
            </a:lvl1pPr>
            <a:lvl2pPr marL="652221" indent="0">
              <a:buNone/>
              <a:defRPr sz="2283"/>
            </a:lvl2pPr>
            <a:lvl3pPr marL="1304439" indent="0">
              <a:buNone/>
              <a:defRPr sz="2283"/>
            </a:lvl3pPr>
            <a:lvl4pPr marL="1956657" indent="0">
              <a:buNone/>
              <a:defRPr sz="2283"/>
            </a:lvl4pPr>
            <a:lvl5pPr marL="2608876" indent="0">
              <a:buNone/>
              <a:defRPr sz="2283"/>
            </a:lvl5pPr>
            <a:lvl6pPr marL="3261096" indent="0">
              <a:buNone/>
              <a:defRPr sz="2283"/>
            </a:lvl6pPr>
            <a:lvl7pPr marL="3913313" indent="0">
              <a:buNone/>
              <a:defRPr sz="2283"/>
            </a:lvl7pPr>
            <a:lvl8pPr marL="4565533" indent="0">
              <a:buNone/>
              <a:defRPr sz="2283"/>
            </a:lvl8pPr>
            <a:lvl9pPr marL="5217750" indent="0">
              <a:buNone/>
              <a:defRPr sz="2283"/>
            </a:lvl9pPr>
          </a:lstStyle>
          <a:p>
            <a:r>
              <a:rPr lang="en-US"/>
              <a:t>Click icon to add picture</a:t>
            </a:r>
            <a:endParaRPr lang="en-US" dirty="0"/>
          </a:p>
        </p:txBody>
      </p:sp>
      <p:sp>
        <p:nvSpPr>
          <p:cNvPr id="21" name="Text Placeholder 3"/>
          <p:cNvSpPr>
            <a:spLocks noGrp="1"/>
          </p:cNvSpPr>
          <p:nvPr>
            <p:ph type="body" sz="half" idx="18"/>
          </p:nvPr>
        </p:nvSpPr>
        <p:spPr>
          <a:xfrm>
            <a:off x="897527" y="6842219"/>
            <a:ext cx="3866261" cy="2093618"/>
          </a:xfrm>
        </p:spPr>
        <p:txBody>
          <a:bodyPr anchor="t">
            <a:normAutofit/>
          </a:bodyPr>
          <a:lstStyle>
            <a:lvl1pPr marL="0" indent="0">
              <a:buNone/>
              <a:defRPr sz="1997"/>
            </a:lvl1pPr>
            <a:lvl2pPr marL="652221" indent="0">
              <a:buNone/>
              <a:defRPr sz="1712"/>
            </a:lvl2pPr>
            <a:lvl3pPr marL="1304439" indent="0">
              <a:buNone/>
              <a:defRPr sz="1427"/>
            </a:lvl3pPr>
            <a:lvl4pPr marL="1956657" indent="0">
              <a:buNone/>
              <a:defRPr sz="1284"/>
            </a:lvl4pPr>
            <a:lvl5pPr marL="2608876" indent="0">
              <a:buNone/>
              <a:defRPr sz="1284"/>
            </a:lvl5pPr>
            <a:lvl6pPr marL="3261096" indent="0">
              <a:buNone/>
              <a:defRPr sz="1284"/>
            </a:lvl6pPr>
            <a:lvl7pPr marL="3913313" indent="0">
              <a:buNone/>
              <a:defRPr sz="1284"/>
            </a:lvl7pPr>
            <a:lvl8pPr marL="4565533" indent="0">
              <a:buNone/>
              <a:defRPr sz="1284"/>
            </a:lvl8pPr>
            <a:lvl9pPr marL="5217750" indent="0">
              <a:buNone/>
              <a:defRPr sz="1284"/>
            </a:lvl9pPr>
          </a:lstStyle>
          <a:p>
            <a:pPr lvl="0"/>
            <a:r>
              <a:rPr lang="en-US"/>
              <a:t>Click to edit Master text styles</a:t>
            </a:r>
          </a:p>
        </p:txBody>
      </p:sp>
      <p:sp>
        <p:nvSpPr>
          <p:cNvPr id="22" name="Text Placeholder 4"/>
          <p:cNvSpPr>
            <a:spLocks noGrp="1"/>
          </p:cNvSpPr>
          <p:nvPr>
            <p:ph type="body" sz="quarter" idx="3"/>
          </p:nvPr>
        </p:nvSpPr>
        <p:spPr>
          <a:xfrm>
            <a:off x="4970961" y="5868185"/>
            <a:ext cx="3866261" cy="974047"/>
          </a:xfrm>
        </p:spPr>
        <p:txBody>
          <a:bodyPr anchor="b">
            <a:noAutofit/>
          </a:bodyPr>
          <a:lstStyle>
            <a:lvl1pPr marL="0" indent="0">
              <a:buNone/>
              <a:defRPr sz="3424" b="0">
                <a:solidFill>
                  <a:schemeClr val="tx1"/>
                </a:solidFill>
              </a:defRPr>
            </a:lvl1pPr>
            <a:lvl2pPr marL="652221" indent="0">
              <a:buNone/>
              <a:defRPr sz="2853" b="1"/>
            </a:lvl2pPr>
            <a:lvl3pPr marL="1304439" indent="0">
              <a:buNone/>
              <a:defRPr sz="2568" b="1"/>
            </a:lvl3pPr>
            <a:lvl4pPr marL="1956657" indent="0">
              <a:buNone/>
              <a:defRPr sz="2283" b="1"/>
            </a:lvl4pPr>
            <a:lvl5pPr marL="2608876" indent="0">
              <a:buNone/>
              <a:defRPr sz="2283" b="1"/>
            </a:lvl5pPr>
            <a:lvl6pPr marL="3261096" indent="0">
              <a:buNone/>
              <a:defRPr sz="2283" b="1"/>
            </a:lvl6pPr>
            <a:lvl7pPr marL="3913313" indent="0">
              <a:buNone/>
              <a:defRPr sz="2283" b="1"/>
            </a:lvl7pPr>
            <a:lvl8pPr marL="4565533" indent="0">
              <a:buNone/>
              <a:defRPr sz="2283" b="1"/>
            </a:lvl8pPr>
            <a:lvl9pPr marL="5217750" indent="0">
              <a:buNone/>
              <a:defRPr sz="2283" b="1"/>
            </a:lvl9pPr>
          </a:lstStyle>
          <a:p>
            <a:pPr lvl="0"/>
            <a:r>
              <a:rPr lang="en-US"/>
              <a:t>Click to edit Master text styles</a:t>
            </a:r>
          </a:p>
        </p:txBody>
      </p:sp>
      <p:sp>
        <p:nvSpPr>
          <p:cNvPr id="23" name="Picture Placeholder 2"/>
          <p:cNvSpPr>
            <a:spLocks noGrp="1" noChangeAspect="1"/>
          </p:cNvSpPr>
          <p:nvPr>
            <p:ph type="pic" idx="21"/>
          </p:nvPr>
        </p:nvSpPr>
        <p:spPr>
          <a:xfrm>
            <a:off x="4970956" y="3326479"/>
            <a:ext cx="3866261" cy="215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283"/>
            </a:lvl1pPr>
            <a:lvl2pPr marL="652221" indent="0">
              <a:buNone/>
              <a:defRPr sz="2283"/>
            </a:lvl2pPr>
            <a:lvl3pPr marL="1304439" indent="0">
              <a:buNone/>
              <a:defRPr sz="2283"/>
            </a:lvl3pPr>
            <a:lvl4pPr marL="1956657" indent="0">
              <a:buNone/>
              <a:defRPr sz="2283"/>
            </a:lvl4pPr>
            <a:lvl5pPr marL="2608876" indent="0">
              <a:buNone/>
              <a:defRPr sz="2283"/>
            </a:lvl5pPr>
            <a:lvl6pPr marL="3261096" indent="0">
              <a:buNone/>
              <a:defRPr sz="2283"/>
            </a:lvl6pPr>
            <a:lvl7pPr marL="3913313" indent="0">
              <a:buNone/>
              <a:defRPr sz="2283"/>
            </a:lvl7pPr>
            <a:lvl8pPr marL="4565533" indent="0">
              <a:buNone/>
              <a:defRPr sz="2283"/>
            </a:lvl8pPr>
            <a:lvl9pPr marL="5217750" indent="0">
              <a:buNone/>
              <a:defRPr sz="2283"/>
            </a:lvl9pPr>
          </a:lstStyle>
          <a:p>
            <a:r>
              <a:rPr lang="en-US"/>
              <a:t>Click icon to add picture</a:t>
            </a:r>
            <a:endParaRPr lang="en-US" dirty="0"/>
          </a:p>
        </p:txBody>
      </p:sp>
      <p:sp>
        <p:nvSpPr>
          <p:cNvPr id="24" name="Text Placeholder 3"/>
          <p:cNvSpPr>
            <a:spLocks noGrp="1"/>
          </p:cNvSpPr>
          <p:nvPr>
            <p:ph type="body" sz="half" idx="19"/>
          </p:nvPr>
        </p:nvSpPr>
        <p:spPr>
          <a:xfrm>
            <a:off x="4969428" y="6842218"/>
            <a:ext cx="3866261" cy="2093618"/>
          </a:xfrm>
        </p:spPr>
        <p:txBody>
          <a:bodyPr anchor="t">
            <a:normAutofit/>
          </a:bodyPr>
          <a:lstStyle>
            <a:lvl1pPr marL="0" indent="0">
              <a:buNone/>
              <a:defRPr sz="1997"/>
            </a:lvl1pPr>
            <a:lvl2pPr marL="652221" indent="0">
              <a:buNone/>
              <a:defRPr sz="1712"/>
            </a:lvl2pPr>
            <a:lvl3pPr marL="1304439" indent="0">
              <a:buNone/>
              <a:defRPr sz="1427"/>
            </a:lvl3pPr>
            <a:lvl4pPr marL="1956657" indent="0">
              <a:buNone/>
              <a:defRPr sz="1284"/>
            </a:lvl4pPr>
            <a:lvl5pPr marL="2608876" indent="0">
              <a:buNone/>
              <a:defRPr sz="1284"/>
            </a:lvl5pPr>
            <a:lvl6pPr marL="3261096" indent="0">
              <a:buNone/>
              <a:defRPr sz="1284"/>
            </a:lvl6pPr>
            <a:lvl7pPr marL="3913313" indent="0">
              <a:buNone/>
              <a:defRPr sz="1284"/>
            </a:lvl7pPr>
            <a:lvl8pPr marL="4565533" indent="0">
              <a:buNone/>
              <a:defRPr sz="1284"/>
            </a:lvl8pPr>
            <a:lvl9pPr marL="5217750" indent="0">
              <a:buNone/>
              <a:defRPr sz="1284"/>
            </a:lvl9pPr>
          </a:lstStyle>
          <a:p>
            <a:pPr lvl="0"/>
            <a:r>
              <a:rPr lang="en-US"/>
              <a:t>Click to edit Master text styles</a:t>
            </a:r>
          </a:p>
        </p:txBody>
      </p:sp>
      <p:sp>
        <p:nvSpPr>
          <p:cNvPr id="25" name="Text Placeholder 4"/>
          <p:cNvSpPr>
            <a:spLocks noGrp="1"/>
          </p:cNvSpPr>
          <p:nvPr>
            <p:ph type="body" sz="quarter" idx="13"/>
          </p:nvPr>
        </p:nvSpPr>
        <p:spPr>
          <a:xfrm>
            <a:off x="9050400" y="5868185"/>
            <a:ext cx="3866261" cy="974047"/>
          </a:xfrm>
        </p:spPr>
        <p:txBody>
          <a:bodyPr anchor="b">
            <a:noAutofit/>
          </a:bodyPr>
          <a:lstStyle>
            <a:lvl1pPr marL="0" indent="0">
              <a:buNone/>
              <a:defRPr sz="3424" b="0">
                <a:solidFill>
                  <a:schemeClr val="tx1"/>
                </a:solidFill>
              </a:defRPr>
            </a:lvl1pPr>
            <a:lvl2pPr marL="652221" indent="0">
              <a:buNone/>
              <a:defRPr sz="2853" b="1"/>
            </a:lvl2pPr>
            <a:lvl3pPr marL="1304439" indent="0">
              <a:buNone/>
              <a:defRPr sz="2568" b="1"/>
            </a:lvl3pPr>
            <a:lvl4pPr marL="1956657" indent="0">
              <a:buNone/>
              <a:defRPr sz="2283" b="1"/>
            </a:lvl4pPr>
            <a:lvl5pPr marL="2608876" indent="0">
              <a:buNone/>
              <a:defRPr sz="2283" b="1"/>
            </a:lvl5pPr>
            <a:lvl6pPr marL="3261096" indent="0">
              <a:buNone/>
              <a:defRPr sz="2283" b="1"/>
            </a:lvl6pPr>
            <a:lvl7pPr marL="3913313" indent="0">
              <a:buNone/>
              <a:defRPr sz="2283" b="1"/>
            </a:lvl7pPr>
            <a:lvl8pPr marL="4565533" indent="0">
              <a:buNone/>
              <a:defRPr sz="2283" b="1"/>
            </a:lvl8pPr>
            <a:lvl9pPr marL="5217750" indent="0">
              <a:buNone/>
              <a:defRPr sz="2283" b="1"/>
            </a:lvl9pPr>
          </a:lstStyle>
          <a:p>
            <a:pPr lvl="0"/>
            <a:r>
              <a:rPr lang="en-US"/>
              <a:t>Click to edit Master text styles</a:t>
            </a:r>
          </a:p>
        </p:txBody>
      </p:sp>
      <p:sp>
        <p:nvSpPr>
          <p:cNvPr id="26" name="Picture Placeholder 2"/>
          <p:cNvSpPr>
            <a:spLocks noGrp="1" noChangeAspect="1"/>
          </p:cNvSpPr>
          <p:nvPr>
            <p:ph type="pic" idx="22"/>
          </p:nvPr>
        </p:nvSpPr>
        <p:spPr>
          <a:xfrm>
            <a:off x="9050400" y="3326491"/>
            <a:ext cx="3866261" cy="2152655"/>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283"/>
            </a:lvl1pPr>
            <a:lvl2pPr marL="652221" indent="0">
              <a:buNone/>
              <a:defRPr sz="2283"/>
            </a:lvl2pPr>
            <a:lvl3pPr marL="1304439" indent="0">
              <a:buNone/>
              <a:defRPr sz="2283"/>
            </a:lvl3pPr>
            <a:lvl4pPr marL="1956657" indent="0">
              <a:buNone/>
              <a:defRPr sz="2283"/>
            </a:lvl4pPr>
            <a:lvl5pPr marL="2608876" indent="0">
              <a:buNone/>
              <a:defRPr sz="2283"/>
            </a:lvl5pPr>
            <a:lvl6pPr marL="3261096" indent="0">
              <a:buNone/>
              <a:defRPr sz="2283"/>
            </a:lvl6pPr>
            <a:lvl7pPr marL="3913313" indent="0">
              <a:buNone/>
              <a:defRPr sz="2283"/>
            </a:lvl7pPr>
            <a:lvl8pPr marL="4565533" indent="0">
              <a:buNone/>
              <a:defRPr sz="2283"/>
            </a:lvl8pPr>
            <a:lvl9pPr marL="5217750" indent="0">
              <a:buNone/>
              <a:defRPr sz="2283"/>
            </a:lvl9pPr>
          </a:lstStyle>
          <a:p>
            <a:r>
              <a:rPr lang="en-US"/>
              <a:t>Click icon to add picture</a:t>
            </a:r>
            <a:endParaRPr lang="en-US" dirty="0"/>
          </a:p>
        </p:txBody>
      </p:sp>
      <p:sp>
        <p:nvSpPr>
          <p:cNvPr id="27" name="Text Placeholder 3"/>
          <p:cNvSpPr>
            <a:spLocks noGrp="1"/>
          </p:cNvSpPr>
          <p:nvPr>
            <p:ph type="body" sz="half" idx="20"/>
          </p:nvPr>
        </p:nvSpPr>
        <p:spPr>
          <a:xfrm>
            <a:off x="9050261" y="6842215"/>
            <a:ext cx="3866261" cy="2093618"/>
          </a:xfrm>
        </p:spPr>
        <p:txBody>
          <a:bodyPr anchor="t">
            <a:normAutofit/>
          </a:bodyPr>
          <a:lstStyle>
            <a:lvl1pPr marL="0" indent="0">
              <a:buNone/>
              <a:defRPr sz="1997"/>
            </a:lvl1pPr>
            <a:lvl2pPr marL="652221" indent="0">
              <a:buNone/>
              <a:defRPr sz="1712"/>
            </a:lvl2pPr>
            <a:lvl3pPr marL="1304439" indent="0">
              <a:buNone/>
              <a:defRPr sz="1427"/>
            </a:lvl3pPr>
            <a:lvl4pPr marL="1956657" indent="0">
              <a:buNone/>
              <a:defRPr sz="1284"/>
            </a:lvl4pPr>
            <a:lvl5pPr marL="2608876" indent="0">
              <a:buNone/>
              <a:defRPr sz="1284"/>
            </a:lvl5pPr>
            <a:lvl6pPr marL="3261096" indent="0">
              <a:buNone/>
              <a:defRPr sz="1284"/>
            </a:lvl6pPr>
            <a:lvl7pPr marL="3913313" indent="0">
              <a:buNone/>
              <a:defRPr sz="1284"/>
            </a:lvl7pPr>
            <a:lvl8pPr marL="4565533" indent="0">
              <a:buNone/>
              <a:defRPr sz="1284"/>
            </a:lvl8pPr>
            <a:lvl9pPr marL="5217750" indent="0">
              <a:buNone/>
              <a:defRPr sz="1284"/>
            </a:lvl9pPr>
          </a:lstStyle>
          <a:p>
            <a:pPr lvl="0"/>
            <a:r>
              <a:rPr lang="en-US"/>
              <a:t>Click to edit Master text styles</a:t>
            </a:r>
          </a:p>
        </p:txBody>
      </p:sp>
      <p:sp>
        <p:nvSpPr>
          <p:cNvPr id="3" name="Date Placeholder 2"/>
          <p:cNvSpPr>
            <a:spLocks noGrp="1"/>
          </p:cNvSpPr>
          <p:nvPr>
            <p:ph type="dt" sz="half" idx="10"/>
          </p:nvPr>
        </p:nvSpPr>
        <p:spPr/>
        <p:txBody>
          <a:bodyPr/>
          <a:lstStyle/>
          <a:p>
            <a:fld id="{A0E124A4-ABCD-4597-8317-C873BB336000}" type="datetimeFigureOut">
              <a:rPr lang="en-IN" smtClean="0"/>
              <a:t>24-04-2023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142762457"/>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97529" y="3130804"/>
            <a:ext cx="12013025" cy="58050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E124A4-ABCD-4597-8317-C873BB336000}" type="datetimeFigureOut">
              <a:rPr lang="en-IN" smtClean="0"/>
              <a:t>24-04-2023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1489848761"/>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7127199"/>
            <a:ext cx="13808075" cy="2656564"/>
          </a:xfrm>
          <a:prstGeom prst="rect">
            <a:avLst/>
          </a:prstGeom>
        </p:spPr>
      </p:pic>
      <p:sp>
        <p:nvSpPr>
          <p:cNvPr id="2" name="Vertical Title 1"/>
          <p:cNvSpPr>
            <a:spLocks noGrp="1"/>
          </p:cNvSpPr>
          <p:nvPr>
            <p:ph type="title" orient="vert"/>
          </p:nvPr>
        </p:nvSpPr>
        <p:spPr>
          <a:xfrm>
            <a:off x="10580438" y="1065957"/>
            <a:ext cx="2330114" cy="606124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97527" y="1064448"/>
            <a:ext cx="9480269" cy="606275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99273" y="543554"/>
            <a:ext cx="3296678" cy="520895"/>
          </a:xfrm>
        </p:spPr>
        <p:txBody>
          <a:bodyPr/>
          <a:lstStyle>
            <a:lvl1pPr algn="r">
              <a:defRPr/>
            </a:lvl1pPr>
          </a:lstStyle>
          <a:p>
            <a:fld id="{A0E124A4-ABCD-4597-8317-C873BB336000}" type="datetimeFigureOut">
              <a:rPr lang="en-IN" smtClean="0"/>
              <a:t>24-04-2023</a:t>
            </a:fld>
            <a:endParaRPr lang="en-IN"/>
          </a:p>
        </p:txBody>
      </p:sp>
      <p:sp>
        <p:nvSpPr>
          <p:cNvPr id="5" name="Footer Placeholder 4"/>
          <p:cNvSpPr>
            <a:spLocks noGrp="1"/>
          </p:cNvSpPr>
          <p:nvPr>
            <p:ph type="ftr" sz="quarter" idx="11"/>
          </p:nvPr>
        </p:nvSpPr>
        <p:spPr>
          <a:xfrm>
            <a:off x="897525" y="543554"/>
            <a:ext cx="7294626" cy="520895"/>
          </a:xfrm>
        </p:spPr>
        <p:txBody>
          <a:bodyPr/>
          <a:lstStyle/>
          <a:p>
            <a:endParaRPr lang="en-IN"/>
          </a:p>
        </p:txBody>
      </p:sp>
      <p:sp>
        <p:nvSpPr>
          <p:cNvPr id="6" name="Slide Number Placeholder 5"/>
          <p:cNvSpPr>
            <a:spLocks noGrp="1"/>
          </p:cNvSpPr>
          <p:nvPr>
            <p:ph type="sldNum" sz="quarter" idx="12"/>
          </p:nvPr>
        </p:nvSpPr>
        <p:spPr>
          <a:xfrm>
            <a:off x="11903073" y="543554"/>
            <a:ext cx="1007479" cy="520895"/>
          </a:xfrm>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1819593813"/>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E124A4-ABCD-4597-8317-C873BB336000}" type="datetimeFigureOut">
              <a:rPr lang="en-IN" smtClean="0"/>
              <a:t>24-04-2023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3871680081"/>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7127199"/>
            <a:ext cx="13808075" cy="2656564"/>
          </a:xfrm>
          <a:prstGeom prst="rect">
            <a:avLst/>
          </a:prstGeom>
        </p:spPr>
      </p:pic>
      <p:sp>
        <p:nvSpPr>
          <p:cNvPr id="2" name="Title 1"/>
          <p:cNvSpPr>
            <a:spLocks noGrp="1"/>
          </p:cNvSpPr>
          <p:nvPr>
            <p:ph type="title"/>
          </p:nvPr>
        </p:nvSpPr>
        <p:spPr>
          <a:xfrm>
            <a:off x="897529" y="1075008"/>
            <a:ext cx="12013025" cy="3997298"/>
          </a:xfrm>
        </p:spPr>
        <p:txBody>
          <a:bodyPr anchor="b">
            <a:normAutofit/>
          </a:bodyPr>
          <a:lstStyle>
            <a:lvl1pPr algn="r">
              <a:defRPr sz="5706"/>
            </a:lvl1pPr>
          </a:lstStyle>
          <a:p>
            <a:r>
              <a:rPr lang="en-US"/>
              <a:t>Click to edit Master title style</a:t>
            </a:r>
            <a:endParaRPr lang="en-US" dirty="0"/>
          </a:p>
        </p:txBody>
      </p:sp>
      <p:sp>
        <p:nvSpPr>
          <p:cNvPr id="3" name="Text Placeholder 2"/>
          <p:cNvSpPr>
            <a:spLocks noGrp="1"/>
          </p:cNvSpPr>
          <p:nvPr>
            <p:ph type="body" idx="1"/>
          </p:nvPr>
        </p:nvSpPr>
        <p:spPr>
          <a:xfrm>
            <a:off x="897527" y="5195364"/>
            <a:ext cx="12013026" cy="1931835"/>
          </a:xfrm>
        </p:spPr>
        <p:txBody>
          <a:bodyPr>
            <a:normAutofit/>
          </a:bodyPr>
          <a:lstStyle>
            <a:lvl1pPr marL="0" indent="0" algn="r">
              <a:buNone/>
              <a:defRPr sz="3139">
                <a:solidFill>
                  <a:schemeClr val="tx1">
                    <a:tint val="75000"/>
                  </a:schemeClr>
                </a:solidFill>
              </a:defRPr>
            </a:lvl1pPr>
            <a:lvl2pPr marL="652221" indent="0">
              <a:buNone/>
              <a:defRPr sz="2853">
                <a:solidFill>
                  <a:schemeClr val="tx1">
                    <a:tint val="75000"/>
                  </a:schemeClr>
                </a:solidFill>
              </a:defRPr>
            </a:lvl2pPr>
            <a:lvl3pPr marL="1304439" indent="0">
              <a:buNone/>
              <a:defRPr sz="2568">
                <a:solidFill>
                  <a:schemeClr val="tx1">
                    <a:tint val="75000"/>
                  </a:schemeClr>
                </a:solidFill>
              </a:defRPr>
            </a:lvl3pPr>
            <a:lvl4pPr marL="1956657" indent="0">
              <a:buNone/>
              <a:defRPr sz="2283">
                <a:solidFill>
                  <a:schemeClr val="tx1">
                    <a:tint val="75000"/>
                  </a:schemeClr>
                </a:solidFill>
              </a:defRPr>
            </a:lvl4pPr>
            <a:lvl5pPr marL="2608876" indent="0">
              <a:buNone/>
              <a:defRPr sz="2283">
                <a:solidFill>
                  <a:schemeClr val="tx1">
                    <a:tint val="75000"/>
                  </a:schemeClr>
                </a:solidFill>
              </a:defRPr>
            </a:lvl5pPr>
            <a:lvl6pPr marL="3261096" indent="0">
              <a:buNone/>
              <a:defRPr sz="2283">
                <a:solidFill>
                  <a:schemeClr val="tx1">
                    <a:tint val="75000"/>
                  </a:schemeClr>
                </a:solidFill>
              </a:defRPr>
            </a:lvl6pPr>
            <a:lvl7pPr marL="3913313" indent="0">
              <a:buNone/>
              <a:defRPr sz="2283">
                <a:solidFill>
                  <a:schemeClr val="tx1">
                    <a:tint val="75000"/>
                  </a:schemeClr>
                </a:solidFill>
              </a:defRPr>
            </a:lvl7pPr>
            <a:lvl8pPr marL="4565533" indent="0">
              <a:buNone/>
              <a:defRPr sz="2283">
                <a:solidFill>
                  <a:schemeClr val="tx1">
                    <a:tint val="75000"/>
                  </a:schemeClr>
                </a:solidFill>
              </a:defRPr>
            </a:lvl8pPr>
            <a:lvl9pPr marL="5217750" indent="0">
              <a:buNone/>
              <a:defRPr sz="228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99273" y="543554"/>
            <a:ext cx="3296678" cy="520895"/>
          </a:xfrm>
        </p:spPr>
        <p:txBody>
          <a:bodyPr/>
          <a:lstStyle>
            <a:lvl1pPr algn="r">
              <a:defRPr/>
            </a:lvl1pPr>
          </a:lstStyle>
          <a:p>
            <a:fld id="{A0E124A4-ABCD-4597-8317-C873BB336000}" type="datetimeFigureOut">
              <a:rPr lang="en-IN" smtClean="0"/>
              <a:t>24-04-2023</a:t>
            </a:fld>
            <a:endParaRPr lang="en-IN"/>
          </a:p>
        </p:txBody>
      </p:sp>
      <p:sp>
        <p:nvSpPr>
          <p:cNvPr id="5" name="Footer Placeholder 4"/>
          <p:cNvSpPr>
            <a:spLocks noGrp="1"/>
          </p:cNvSpPr>
          <p:nvPr>
            <p:ph type="ftr" sz="quarter" idx="11"/>
          </p:nvPr>
        </p:nvSpPr>
        <p:spPr>
          <a:xfrm>
            <a:off x="897525" y="543554"/>
            <a:ext cx="7294626" cy="520895"/>
          </a:xfrm>
        </p:spPr>
        <p:txBody>
          <a:bodyPr/>
          <a:lstStyle/>
          <a:p>
            <a:endParaRPr lang="en-IN"/>
          </a:p>
        </p:txBody>
      </p:sp>
      <p:sp>
        <p:nvSpPr>
          <p:cNvPr id="6" name="Slide Number Placeholder 5"/>
          <p:cNvSpPr>
            <a:spLocks noGrp="1"/>
          </p:cNvSpPr>
          <p:nvPr>
            <p:ph type="sldNum" sz="quarter" idx="12"/>
          </p:nvPr>
        </p:nvSpPr>
        <p:spPr>
          <a:xfrm>
            <a:off x="11903073" y="543554"/>
            <a:ext cx="1007478" cy="520895"/>
          </a:xfrm>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3502024141"/>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97529" y="3130804"/>
            <a:ext cx="5905245" cy="5805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009895" y="3130804"/>
            <a:ext cx="5900656" cy="5805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E124A4-ABCD-4597-8317-C873BB336000}" type="datetimeFigureOut">
              <a:rPr lang="en-IN" smtClean="0"/>
              <a:t>24-04-2023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3722648020"/>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79420" y="1087085"/>
            <a:ext cx="9631132" cy="1848044"/>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40192" y="3115456"/>
            <a:ext cx="5562581" cy="1175410"/>
          </a:xfrm>
        </p:spPr>
        <p:txBody>
          <a:bodyPr anchor="b">
            <a:normAutofit/>
          </a:bodyPr>
          <a:lstStyle>
            <a:lvl1pPr marL="0" indent="0">
              <a:buNone/>
              <a:defRPr sz="3994" b="0">
                <a:solidFill>
                  <a:schemeClr val="tx1"/>
                </a:solidFill>
              </a:defRPr>
            </a:lvl1pPr>
            <a:lvl2pPr marL="652221" indent="0">
              <a:buNone/>
              <a:defRPr sz="2853" b="1"/>
            </a:lvl2pPr>
            <a:lvl3pPr marL="1304439" indent="0">
              <a:buNone/>
              <a:defRPr sz="2568" b="1"/>
            </a:lvl3pPr>
            <a:lvl4pPr marL="1956657" indent="0">
              <a:buNone/>
              <a:defRPr sz="2283" b="1"/>
            </a:lvl4pPr>
            <a:lvl5pPr marL="2608876" indent="0">
              <a:buNone/>
              <a:defRPr sz="2283" b="1"/>
            </a:lvl5pPr>
            <a:lvl6pPr marL="3261096" indent="0">
              <a:buNone/>
              <a:defRPr sz="2283" b="1"/>
            </a:lvl6pPr>
            <a:lvl7pPr marL="3913313" indent="0">
              <a:buNone/>
              <a:defRPr sz="2283" b="1"/>
            </a:lvl7pPr>
            <a:lvl8pPr marL="4565533" indent="0">
              <a:buNone/>
              <a:defRPr sz="2283" b="1"/>
            </a:lvl8pPr>
            <a:lvl9pPr marL="5217750" indent="0">
              <a:buNone/>
              <a:defRPr sz="2283" b="1"/>
            </a:lvl9pPr>
          </a:lstStyle>
          <a:p>
            <a:pPr lvl="0"/>
            <a:r>
              <a:rPr lang="en-US"/>
              <a:t>Click to edit Master text styles</a:t>
            </a:r>
          </a:p>
        </p:txBody>
      </p:sp>
      <p:sp>
        <p:nvSpPr>
          <p:cNvPr id="4" name="Content Placeholder 3"/>
          <p:cNvSpPr>
            <a:spLocks noGrp="1"/>
          </p:cNvSpPr>
          <p:nvPr>
            <p:ph sz="half" idx="2"/>
          </p:nvPr>
        </p:nvSpPr>
        <p:spPr>
          <a:xfrm>
            <a:off x="897525" y="4469128"/>
            <a:ext cx="5905245" cy="44667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352559" y="3115456"/>
            <a:ext cx="5557992" cy="1175410"/>
          </a:xfrm>
        </p:spPr>
        <p:txBody>
          <a:bodyPr anchor="b">
            <a:normAutofit/>
          </a:bodyPr>
          <a:lstStyle>
            <a:lvl1pPr marL="0" indent="0">
              <a:buNone/>
              <a:defRPr sz="3994" b="0">
                <a:solidFill>
                  <a:schemeClr val="tx1"/>
                </a:solidFill>
              </a:defRPr>
            </a:lvl1pPr>
            <a:lvl2pPr marL="652221" indent="0">
              <a:buNone/>
              <a:defRPr sz="2853" b="1"/>
            </a:lvl2pPr>
            <a:lvl3pPr marL="1304439" indent="0">
              <a:buNone/>
              <a:defRPr sz="2568" b="1"/>
            </a:lvl3pPr>
            <a:lvl4pPr marL="1956657" indent="0">
              <a:buNone/>
              <a:defRPr sz="2283" b="1"/>
            </a:lvl4pPr>
            <a:lvl5pPr marL="2608876" indent="0">
              <a:buNone/>
              <a:defRPr sz="2283" b="1"/>
            </a:lvl5pPr>
            <a:lvl6pPr marL="3261096" indent="0">
              <a:buNone/>
              <a:defRPr sz="2283" b="1"/>
            </a:lvl6pPr>
            <a:lvl7pPr marL="3913313" indent="0">
              <a:buNone/>
              <a:defRPr sz="2283" b="1"/>
            </a:lvl7pPr>
            <a:lvl8pPr marL="4565533" indent="0">
              <a:buNone/>
              <a:defRPr sz="2283" b="1"/>
            </a:lvl8pPr>
            <a:lvl9pPr marL="5217750" indent="0">
              <a:buNone/>
              <a:defRPr sz="2283" b="1"/>
            </a:lvl9pPr>
          </a:lstStyle>
          <a:p>
            <a:pPr lvl="0"/>
            <a:r>
              <a:rPr lang="en-US"/>
              <a:t>Click to edit Master text styles</a:t>
            </a:r>
          </a:p>
        </p:txBody>
      </p:sp>
      <p:sp>
        <p:nvSpPr>
          <p:cNvPr id="6" name="Content Placeholder 5"/>
          <p:cNvSpPr>
            <a:spLocks noGrp="1"/>
          </p:cNvSpPr>
          <p:nvPr>
            <p:ph sz="quarter" idx="4"/>
          </p:nvPr>
        </p:nvSpPr>
        <p:spPr>
          <a:xfrm>
            <a:off x="7009893" y="4469128"/>
            <a:ext cx="5900658" cy="44667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E124A4-ABCD-4597-8317-C873BB336000}" type="datetimeFigureOut">
              <a:rPr lang="en-IN" smtClean="0"/>
              <a:t>24-04-2023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289378925"/>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E124A4-ABCD-4597-8317-C873BB336000}" type="datetimeFigureOut">
              <a:rPr lang="en-IN" smtClean="0"/>
              <a:t>24-04-2023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3593271326"/>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E124A4-ABCD-4597-8317-C873BB336000}" type="datetimeFigureOut">
              <a:rPr lang="en-IN" smtClean="0"/>
              <a:t>24-04-2023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2687234852"/>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7529" y="2174170"/>
            <a:ext cx="4660224" cy="2282878"/>
          </a:xfrm>
        </p:spPr>
        <p:txBody>
          <a:bodyPr anchor="b"/>
          <a:lstStyle>
            <a:lvl1pPr algn="l">
              <a:defRPr sz="4565"/>
            </a:lvl1pPr>
          </a:lstStyle>
          <a:p>
            <a:r>
              <a:rPr lang="en-US"/>
              <a:t>Click to edit Master title style</a:t>
            </a:r>
            <a:endParaRPr lang="en-US" dirty="0"/>
          </a:p>
        </p:txBody>
      </p:sp>
      <p:sp>
        <p:nvSpPr>
          <p:cNvPr id="3" name="Content Placeholder 2"/>
          <p:cNvSpPr>
            <a:spLocks noGrp="1"/>
          </p:cNvSpPr>
          <p:nvPr>
            <p:ph idx="1"/>
          </p:nvPr>
        </p:nvSpPr>
        <p:spPr>
          <a:xfrm>
            <a:off x="5868436" y="1065343"/>
            <a:ext cx="7042119" cy="787049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97529" y="4457056"/>
            <a:ext cx="4660224" cy="4478789"/>
          </a:xfrm>
        </p:spPr>
        <p:txBody>
          <a:bodyPr/>
          <a:lstStyle>
            <a:lvl1pPr marL="0" indent="0">
              <a:buNone/>
              <a:defRPr sz="2283"/>
            </a:lvl1pPr>
            <a:lvl2pPr marL="652221" indent="0">
              <a:buNone/>
              <a:defRPr sz="1997"/>
            </a:lvl2pPr>
            <a:lvl3pPr marL="1304439" indent="0">
              <a:buNone/>
              <a:defRPr sz="1712"/>
            </a:lvl3pPr>
            <a:lvl4pPr marL="1956657" indent="0">
              <a:buNone/>
              <a:defRPr sz="1427"/>
            </a:lvl4pPr>
            <a:lvl5pPr marL="2608876" indent="0">
              <a:buNone/>
              <a:defRPr sz="1427"/>
            </a:lvl5pPr>
            <a:lvl6pPr marL="3261096" indent="0">
              <a:buNone/>
              <a:defRPr sz="1427"/>
            </a:lvl6pPr>
            <a:lvl7pPr marL="3913313" indent="0">
              <a:buNone/>
              <a:defRPr sz="1427"/>
            </a:lvl7pPr>
            <a:lvl8pPr marL="4565533" indent="0">
              <a:buNone/>
              <a:defRPr sz="1427"/>
            </a:lvl8pPr>
            <a:lvl9pPr marL="5217750" indent="0">
              <a:buNone/>
              <a:defRPr sz="1427"/>
            </a:lvl9pPr>
          </a:lstStyle>
          <a:p>
            <a:pPr lvl="0"/>
            <a:r>
              <a:rPr lang="en-US"/>
              <a:t>Click to edit Master text styles</a:t>
            </a:r>
          </a:p>
        </p:txBody>
      </p:sp>
      <p:sp>
        <p:nvSpPr>
          <p:cNvPr id="5" name="Date Placeholder 4"/>
          <p:cNvSpPr>
            <a:spLocks noGrp="1"/>
          </p:cNvSpPr>
          <p:nvPr>
            <p:ph type="dt" sz="half" idx="10"/>
          </p:nvPr>
        </p:nvSpPr>
        <p:spPr/>
        <p:txBody>
          <a:bodyPr/>
          <a:lstStyle/>
          <a:p>
            <a:fld id="{A0E124A4-ABCD-4597-8317-C873BB336000}" type="datetimeFigureOut">
              <a:rPr lang="en-IN" smtClean="0"/>
              <a:t>24-04-2023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2722057927"/>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7527" y="2174170"/>
            <a:ext cx="6154635" cy="2282878"/>
          </a:xfrm>
        </p:spPr>
        <p:txBody>
          <a:bodyPr anchor="b"/>
          <a:lstStyle>
            <a:lvl1pPr algn="l">
              <a:defRPr sz="4565"/>
            </a:lvl1pPr>
          </a:lstStyle>
          <a:p>
            <a:r>
              <a:rPr lang="en-US"/>
              <a:t>Click to edit Master title style</a:t>
            </a:r>
            <a:endParaRPr lang="en-US" dirty="0"/>
          </a:p>
        </p:txBody>
      </p:sp>
      <p:sp>
        <p:nvSpPr>
          <p:cNvPr id="3" name="Picture Placeholder 2"/>
          <p:cNvSpPr>
            <a:spLocks noGrp="1" noChangeAspect="1"/>
          </p:cNvSpPr>
          <p:nvPr>
            <p:ph type="pic" idx="1"/>
          </p:nvPr>
        </p:nvSpPr>
        <p:spPr>
          <a:xfrm>
            <a:off x="7365403" y="1071737"/>
            <a:ext cx="5548347" cy="7864100"/>
          </a:xfrm>
        </p:spPr>
        <p:txBody>
          <a:bodyPr anchor="t"/>
          <a:lstStyle>
            <a:lvl1pPr marL="0" indent="0">
              <a:buNone/>
              <a:defRPr sz="4565"/>
            </a:lvl1pPr>
            <a:lvl2pPr marL="652221" indent="0">
              <a:buNone/>
              <a:defRPr sz="3994"/>
            </a:lvl2pPr>
            <a:lvl3pPr marL="1304439" indent="0">
              <a:buNone/>
              <a:defRPr sz="3424"/>
            </a:lvl3pPr>
            <a:lvl4pPr marL="1956657" indent="0">
              <a:buNone/>
              <a:defRPr sz="2853"/>
            </a:lvl4pPr>
            <a:lvl5pPr marL="2608876" indent="0">
              <a:buNone/>
              <a:defRPr sz="2853"/>
            </a:lvl5pPr>
            <a:lvl6pPr marL="3261096" indent="0">
              <a:buNone/>
              <a:defRPr sz="2853"/>
            </a:lvl6pPr>
            <a:lvl7pPr marL="3913313" indent="0">
              <a:buNone/>
              <a:defRPr sz="2853"/>
            </a:lvl7pPr>
            <a:lvl8pPr marL="4565533" indent="0">
              <a:buNone/>
              <a:defRPr sz="2853"/>
            </a:lvl8pPr>
            <a:lvl9pPr marL="5217750" indent="0">
              <a:buNone/>
              <a:defRPr sz="2853"/>
            </a:lvl9pPr>
          </a:lstStyle>
          <a:p>
            <a:r>
              <a:rPr lang="en-US"/>
              <a:t>Click icon to add picture</a:t>
            </a:r>
            <a:endParaRPr lang="en-US" dirty="0"/>
          </a:p>
        </p:txBody>
      </p:sp>
      <p:sp>
        <p:nvSpPr>
          <p:cNvPr id="4" name="Text Placeholder 3"/>
          <p:cNvSpPr>
            <a:spLocks noGrp="1"/>
          </p:cNvSpPr>
          <p:nvPr>
            <p:ph type="body" sz="half" idx="2"/>
          </p:nvPr>
        </p:nvSpPr>
        <p:spPr>
          <a:xfrm>
            <a:off x="897527" y="4457056"/>
            <a:ext cx="6154635" cy="4478789"/>
          </a:xfrm>
        </p:spPr>
        <p:txBody>
          <a:bodyPr/>
          <a:lstStyle>
            <a:lvl1pPr marL="0" indent="0">
              <a:buNone/>
              <a:defRPr sz="2283"/>
            </a:lvl1pPr>
            <a:lvl2pPr marL="652221" indent="0">
              <a:buNone/>
              <a:defRPr sz="1997"/>
            </a:lvl2pPr>
            <a:lvl3pPr marL="1304439" indent="0">
              <a:buNone/>
              <a:defRPr sz="1712"/>
            </a:lvl3pPr>
            <a:lvl4pPr marL="1956657" indent="0">
              <a:buNone/>
              <a:defRPr sz="1427"/>
            </a:lvl4pPr>
            <a:lvl5pPr marL="2608876" indent="0">
              <a:buNone/>
              <a:defRPr sz="1427"/>
            </a:lvl5pPr>
            <a:lvl6pPr marL="3261096" indent="0">
              <a:buNone/>
              <a:defRPr sz="1427"/>
            </a:lvl6pPr>
            <a:lvl7pPr marL="3913313" indent="0">
              <a:buNone/>
              <a:defRPr sz="1427"/>
            </a:lvl7pPr>
            <a:lvl8pPr marL="4565533" indent="0">
              <a:buNone/>
              <a:defRPr sz="1427"/>
            </a:lvl8pPr>
            <a:lvl9pPr marL="5217750" indent="0">
              <a:buNone/>
              <a:defRPr sz="1427"/>
            </a:lvl9pPr>
          </a:lstStyle>
          <a:p>
            <a:pPr lvl="0"/>
            <a:r>
              <a:rPr lang="en-US"/>
              <a:t>Click to edit Master text styles</a:t>
            </a:r>
          </a:p>
        </p:txBody>
      </p:sp>
      <p:sp>
        <p:nvSpPr>
          <p:cNvPr id="5" name="Date Placeholder 4"/>
          <p:cNvSpPr>
            <a:spLocks noGrp="1"/>
          </p:cNvSpPr>
          <p:nvPr>
            <p:ph type="dt" sz="half" idx="10"/>
          </p:nvPr>
        </p:nvSpPr>
        <p:spPr/>
        <p:txBody>
          <a:bodyPr/>
          <a:lstStyle/>
          <a:p>
            <a:fld id="{A0E124A4-ABCD-4597-8317-C873BB336000}" type="datetimeFigureOut">
              <a:rPr lang="en-IN" smtClean="0"/>
              <a:t>24-04-2023</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154200426"/>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26000">
              <a:schemeClr val="bg1">
                <a:lumMod val="95000"/>
              </a:schemeClr>
            </a:gs>
          </a:gsLst>
          <a:lin ang="2700000" scaled="1"/>
          <a:tileRect/>
        </a:gradFill>
        <a:effectLst/>
      </p:bgPr>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 y="0"/>
            <a:ext cx="13808075" cy="1542302"/>
          </a:xfrm>
          <a:prstGeom prst="rect">
            <a:avLst/>
          </a:prstGeom>
        </p:spPr>
      </p:pic>
      <p:sp>
        <p:nvSpPr>
          <p:cNvPr id="2" name="Title Placeholder 1"/>
          <p:cNvSpPr>
            <a:spLocks noGrp="1"/>
          </p:cNvSpPr>
          <p:nvPr>
            <p:ph type="title"/>
          </p:nvPr>
        </p:nvSpPr>
        <p:spPr>
          <a:xfrm>
            <a:off x="3279420" y="1090470"/>
            <a:ext cx="9631132" cy="18446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97529" y="3130804"/>
            <a:ext cx="12013025" cy="58050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682915" y="9068111"/>
            <a:ext cx="3227638" cy="520895"/>
          </a:xfrm>
          <a:prstGeom prst="rect">
            <a:avLst/>
          </a:prstGeom>
        </p:spPr>
        <p:txBody>
          <a:bodyPr vert="horz" lIns="91440" tIns="45720" rIns="91440" bIns="45720" rtlCol="0" anchor="ctr"/>
          <a:lstStyle>
            <a:lvl1pPr algn="r">
              <a:defRPr sz="1498">
                <a:solidFill>
                  <a:schemeClr val="tx1">
                    <a:tint val="75000"/>
                  </a:schemeClr>
                </a:solidFill>
              </a:defRPr>
            </a:lvl1pPr>
          </a:lstStyle>
          <a:p>
            <a:fld id="{A0E124A4-ABCD-4597-8317-C873BB336000}" type="datetimeFigureOut">
              <a:rPr lang="en-IN" smtClean="0"/>
              <a:t>24-04-2023</a:t>
            </a:fld>
            <a:endParaRPr lang="en-IN"/>
          </a:p>
        </p:txBody>
      </p:sp>
      <p:sp>
        <p:nvSpPr>
          <p:cNvPr id="5" name="Footer Placeholder 4"/>
          <p:cNvSpPr>
            <a:spLocks noGrp="1"/>
          </p:cNvSpPr>
          <p:nvPr>
            <p:ph type="ftr" sz="quarter" idx="3"/>
          </p:nvPr>
        </p:nvSpPr>
        <p:spPr>
          <a:xfrm>
            <a:off x="897525" y="9067390"/>
            <a:ext cx="8578267" cy="520895"/>
          </a:xfrm>
          <a:prstGeom prst="rect">
            <a:avLst/>
          </a:prstGeom>
        </p:spPr>
        <p:txBody>
          <a:bodyPr vert="horz" lIns="91440" tIns="45720" rIns="91440" bIns="45720" rtlCol="0" anchor="ctr"/>
          <a:lstStyle>
            <a:lvl1pPr algn="l">
              <a:defRPr sz="1498">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9924555" y="543554"/>
            <a:ext cx="2985996" cy="520895"/>
          </a:xfrm>
          <a:prstGeom prst="rect">
            <a:avLst/>
          </a:prstGeom>
        </p:spPr>
        <p:txBody>
          <a:bodyPr vert="horz" lIns="91440" tIns="45720" rIns="91440" bIns="45720" rtlCol="0" anchor="ctr"/>
          <a:lstStyle>
            <a:lvl1pPr algn="r">
              <a:defRPr sz="1498">
                <a:solidFill>
                  <a:schemeClr val="tx1">
                    <a:tint val="75000"/>
                  </a:schemeClr>
                </a:solidFill>
              </a:defRPr>
            </a:lvl1pPr>
          </a:lstStyle>
          <a:p>
            <a:fld id="{24A2D2D3-F9E0-4EFA-955A-A61D3A29F5B9}" type="slidenum">
              <a:rPr lang="en-IN" smtClean="0"/>
              <a:t>‹#›</a:t>
            </a:fld>
            <a:endParaRPr lang="en-IN"/>
          </a:p>
        </p:txBody>
      </p:sp>
    </p:spTree>
    <p:extLst>
      <p:ext uri="{BB962C8B-B14F-4D97-AF65-F5344CB8AC3E}">
        <p14:creationId xmlns:p14="http://schemas.microsoft.com/office/powerpoint/2010/main" val="460101205"/>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Lst>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txStyles>
    <p:titleStyle>
      <a:lvl1pPr algn="r" defTabSz="1304439" rtl="0" eaLnBrk="1" latinLnBrk="0" hangingPunct="1">
        <a:lnSpc>
          <a:spcPct val="90000"/>
        </a:lnSpc>
        <a:spcBef>
          <a:spcPct val="0"/>
        </a:spcBef>
        <a:buNone/>
        <a:defRPr sz="5706" kern="1200" cap="all" baseline="0">
          <a:solidFill>
            <a:schemeClr val="tx1"/>
          </a:solidFill>
          <a:latin typeface="+mj-lt"/>
          <a:ea typeface="+mj-ea"/>
          <a:cs typeface="+mj-cs"/>
        </a:defRPr>
      </a:lvl1pPr>
    </p:titleStyle>
    <p:bodyStyle>
      <a:lvl1pPr marL="326109" indent="-326109" algn="l" defTabSz="1304439" rtl="0" eaLnBrk="1" latinLnBrk="0" hangingPunct="1">
        <a:lnSpc>
          <a:spcPct val="90000"/>
        </a:lnSpc>
        <a:spcBef>
          <a:spcPts val="1427"/>
        </a:spcBef>
        <a:buFont typeface="Arial" panose="020B0604020202020204" pitchFamily="34" charset="0"/>
        <a:buChar char="•"/>
        <a:defRPr sz="3139" kern="1200">
          <a:solidFill>
            <a:schemeClr val="tx1"/>
          </a:solidFill>
          <a:latin typeface="+mn-lt"/>
          <a:ea typeface="+mn-ea"/>
          <a:cs typeface="+mn-cs"/>
        </a:defRPr>
      </a:lvl1pPr>
      <a:lvl2pPr marL="978328" indent="-326109" algn="l" defTabSz="1304439" rtl="0" eaLnBrk="1" latinLnBrk="0" hangingPunct="1">
        <a:lnSpc>
          <a:spcPct val="90000"/>
        </a:lnSpc>
        <a:spcBef>
          <a:spcPts val="713"/>
        </a:spcBef>
        <a:buFont typeface="Arial" panose="020B0604020202020204" pitchFamily="34" charset="0"/>
        <a:buChar char="•"/>
        <a:defRPr sz="2853" kern="1200">
          <a:solidFill>
            <a:schemeClr val="tx1"/>
          </a:solidFill>
          <a:latin typeface="+mn-lt"/>
          <a:ea typeface="+mn-ea"/>
          <a:cs typeface="+mn-cs"/>
        </a:defRPr>
      </a:lvl2pPr>
      <a:lvl3pPr marL="1630547" indent="-326109" algn="l" defTabSz="1304439" rtl="0" eaLnBrk="1" latinLnBrk="0" hangingPunct="1">
        <a:lnSpc>
          <a:spcPct val="90000"/>
        </a:lnSpc>
        <a:spcBef>
          <a:spcPts val="713"/>
        </a:spcBef>
        <a:buFont typeface="Arial" panose="020B0604020202020204" pitchFamily="34" charset="0"/>
        <a:buChar char="•"/>
        <a:defRPr sz="2568" kern="1200">
          <a:solidFill>
            <a:schemeClr val="tx1"/>
          </a:solidFill>
          <a:latin typeface="+mn-lt"/>
          <a:ea typeface="+mn-ea"/>
          <a:cs typeface="+mn-cs"/>
        </a:defRPr>
      </a:lvl3pPr>
      <a:lvl4pPr marL="2282765" indent="-326109" algn="l" defTabSz="1304439" rtl="0" eaLnBrk="1" latinLnBrk="0" hangingPunct="1">
        <a:lnSpc>
          <a:spcPct val="90000"/>
        </a:lnSpc>
        <a:spcBef>
          <a:spcPts val="713"/>
        </a:spcBef>
        <a:buFont typeface="Arial" panose="020B0604020202020204" pitchFamily="34" charset="0"/>
        <a:buChar char="•"/>
        <a:defRPr sz="2283" kern="1200">
          <a:solidFill>
            <a:schemeClr val="tx1"/>
          </a:solidFill>
          <a:latin typeface="+mn-lt"/>
          <a:ea typeface="+mn-ea"/>
          <a:cs typeface="+mn-cs"/>
        </a:defRPr>
      </a:lvl4pPr>
      <a:lvl5pPr marL="2934986" indent="-326109" algn="l" defTabSz="1304439" rtl="0" eaLnBrk="1" latinLnBrk="0" hangingPunct="1">
        <a:lnSpc>
          <a:spcPct val="90000"/>
        </a:lnSpc>
        <a:spcBef>
          <a:spcPts val="713"/>
        </a:spcBef>
        <a:buFont typeface="Arial" panose="020B0604020202020204" pitchFamily="34" charset="0"/>
        <a:buChar char="•"/>
        <a:defRPr sz="2283" kern="1200">
          <a:solidFill>
            <a:schemeClr val="tx1"/>
          </a:solidFill>
          <a:latin typeface="+mn-lt"/>
          <a:ea typeface="+mn-ea"/>
          <a:cs typeface="+mn-cs"/>
        </a:defRPr>
      </a:lvl5pPr>
      <a:lvl6pPr marL="3587204" indent="-326109" algn="l" defTabSz="1304439" rtl="0" eaLnBrk="1" latinLnBrk="0" hangingPunct="1">
        <a:lnSpc>
          <a:spcPct val="90000"/>
        </a:lnSpc>
        <a:spcBef>
          <a:spcPts val="713"/>
        </a:spcBef>
        <a:buFont typeface="Arial" panose="020B0604020202020204" pitchFamily="34" charset="0"/>
        <a:buChar char="•"/>
        <a:defRPr sz="2283" kern="1200">
          <a:solidFill>
            <a:schemeClr val="tx1"/>
          </a:solidFill>
          <a:latin typeface="+mn-lt"/>
          <a:ea typeface="+mn-ea"/>
          <a:cs typeface="+mn-cs"/>
        </a:defRPr>
      </a:lvl6pPr>
      <a:lvl7pPr marL="4239423" indent="-326109" algn="l" defTabSz="1304439" rtl="0" eaLnBrk="1" latinLnBrk="0" hangingPunct="1">
        <a:lnSpc>
          <a:spcPct val="90000"/>
        </a:lnSpc>
        <a:spcBef>
          <a:spcPts val="713"/>
        </a:spcBef>
        <a:buFont typeface="Arial" panose="020B0604020202020204" pitchFamily="34" charset="0"/>
        <a:buChar char="•"/>
        <a:defRPr sz="2283" kern="1200">
          <a:solidFill>
            <a:schemeClr val="tx1"/>
          </a:solidFill>
          <a:latin typeface="+mn-lt"/>
          <a:ea typeface="+mn-ea"/>
          <a:cs typeface="+mn-cs"/>
        </a:defRPr>
      </a:lvl7pPr>
      <a:lvl8pPr marL="4891641" indent="-326109" algn="l" defTabSz="1304439" rtl="0" eaLnBrk="1" latinLnBrk="0" hangingPunct="1">
        <a:lnSpc>
          <a:spcPct val="90000"/>
        </a:lnSpc>
        <a:spcBef>
          <a:spcPts val="713"/>
        </a:spcBef>
        <a:buFont typeface="Arial" panose="020B0604020202020204" pitchFamily="34" charset="0"/>
        <a:buChar char="•"/>
        <a:defRPr sz="2283" kern="1200">
          <a:solidFill>
            <a:schemeClr val="tx1"/>
          </a:solidFill>
          <a:latin typeface="+mn-lt"/>
          <a:ea typeface="+mn-ea"/>
          <a:cs typeface="+mn-cs"/>
        </a:defRPr>
      </a:lvl8pPr>
      <a:lvl9pPr marL="5543860" indent="-326109" algn="l" defTabSz="1304439" rtl="0" eaLnBrk="1" latinLnBrk="0" hangingPunct="1">
        <a:lnSpc>
          <a:spcPct val="90000"/>
        </a:lnSpc>
        <a:spcBef>
          <a:spcPts val="713"/>
        </a:spcBef>
        <a:buFont typeface="Arial" panose="020B0604020202020204" pitchFamily="34" charset="0"/>
        <a:buChar char="•"/>
        <a:defRPr sz="2283" kern="1200">
          <a:solidFill>
            <a:schemeClr val="tx1"/>
          </a:solidFill>
          <a:latin typeface="+mn-lt"/>
          <a:ea typeface="+mn-ea"/>
          <a:cs typeface="+mn-cs"/>
        </a:defRPr>
      </a:lvl9pPr>
    </p:bodyStyle>
    <p:otherStyle>
      <a:defPPr>
        <a:defRPr lang="en-US"/>
      </a:defPPr>
      <a:lvl1pPr marL="0" algn="l" defTabSz="1304439" rtl="0" eaLnBrk="1" latinLnBrk="0" hangingPunct="1">
        <a:defRPr sz="2568" kern="1200">
          <a:solidFill>
            <a:schemeClr val="tx1"/>
          </a:solidFill>
          <a:latin typeface="+mn-lt"/>
          <a:ea typeface="+mn-ea"/>
          <a:cs typeface="+mn-cs"/>
        </a:defRPr>
      </a:lvl1pPr>
      <a:lvl2pPr marL="652221" algn="l" defTabSz="1304439" rtl="0" eaLnBrk="1" latinLnBrk="0" hangingPunct="1">
        <a:defRPr sz="2568" kern="1200">
          <a:solidFill>
            <a:schemeClr val="tx1"/>
          </a:solidFill>
          <a:latin typeface="+mn-lt"/>
          <a:ea typeface="+mn-ea"/>
          <a:cs typeface="+mn-cs"/>
        </a:defRPr>
      </a:lvl2pPr>
      <a:lvl3pPr marL="1304439" algn="l" defTabSz="1304439" rtl="0" eaLnBrk="1" latinLnBrk="0" hangingPunct="1">
        <a:defRPr sz="2568" kern="1200">
          <a:solidFill>
            <a:schemeClr val="tx1"/>
          </a:solidFill>
          <a:latin typeface="+mn-lt"/>
          <a:ea typeface="+mn-ea"/>
          <a:cs typeface="+mn-cs"/>
        </a:defRPr>
      </a:lvl3pPr>
      <a:lvl4pPr marL="1956657" algn="l" defTabSz="1304439" rtl="0" eaLnBrk="1" latinLnBrk="0" hangingPunct="1">
        <a:defRPr sz="2568" kern="1200">
          <a:solidFill>
            <a:schemeClr val="tx1"/>
          </a:solidFill>
          <a:latin typeface="+mn-lt"/>
          <a:ea typeface="+mn-ea"/>
          <a:cs typeface="+mn-cs"/>
        </a:defRPr>
      </a:lvl4pPr>
      <a:lvl5pPr marL="2608876" algn="l" defTabSz="1304439" rtl="0" eaLnBrk="1" latinLnBrk="0" hangingPunct="1">
        <a:defRPr sz="2568" kern="1200">
          <a:solidFill>
            <a:schemeClr val="tx1"/>
          </a:solidFill>
          <a:latin typeface="+mn-lt"/>
          <a:ea typeface="+mn-ea"/>
          <a:cs typeface="+mn-cs"/>
        </a:defRPr>
      </a:lvl5pPr>
      <a:lvl6pPr marL="3261096" algn="l" defTabSz="1304439" rtl="0" eaLnBrk="1" latinLnBrk="0" hangingPunct="1">
        <a:defRPr sz="2568" kern="1200">
          <a:solidFill>
            <a:schemeClr val="tx1"/>
          </a:solidFill>
          <a:latin typeface="+mn-lt"/>
          <a:ea typeface="+mn-ea"/>
          <a:cs typeface="+mn-cs"/>
        </a:defRPr>
      </a:lvl6pPr>
      <a:lvl7pPr marL="3913313" algn="l" defTabSz="1304439" rtl="0" eaLnBrk="1" latinLnBrk="0" hangingPunct="1">
        <a:defRPr sz="2568" kern="1200">
          <a:solidFill>
            <a:schemeClr val="tx1"/>
          </a:solidFill>
          <a:latin typeface="+mn-lt"/>
          <a:ea typeface="+mn-ea"/>
          <a:cs typeface="+mn-cs"/>
        </a:defRPr>
      </a:lvl7pPr>
      <a:lvl8pPr marL="4565533" algn="l" defTabSz="1304439" rtl="0" eaLnBrk="1" latinLnBrk="0" hangingPunct="1">
        <a:defRPr sz="2568" kern="1200">
          <a:solidFill>
            <a:schemeClr val="tx1"/>
          </a:solidFill>
          <a:latin typeface="+mn-lt"/>
          <a:ea typeface="+mn-ea"/>
          <a:cs typeface="+mn-cs"/>
        </a:defRPr>
      </a:lvl8pPr>
      <a:lvl9pPr marL="5217750" algn="l" defTabSz="1304439" rtl="0" eaLnBrk="1" latinLnBrk="0" hangingPunct="1">
        <a:defRPr sz="25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oleObject" Target="../embeddings/oleObject2.bin"/><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hyperlink" Target="https://www.google.com/" TargetMode="External"/><Relationship Id="rId3" Type="http://schemas.openxmlformats.org/officeDocument/2006/relationships/hyperlink" Target="http://chatroom.org/" TargetMode="External"/><Relationship Id="rId7" Type="http://schemas.openxmlformats.org/officeDocument/2006/relationships/hyperlink" Target="https://www.figma.com/" TargetMode="External"/><Relationship Id="rId2" Type="http://schemas.openxmlformats.org/officeDocument/2006/relationships/hyperlink" Target="http://www.realtimechatroom.com/" TargetMode="External"/><Relationship Id="rId1" Type="http://schemas.openxmlformats.org/officeDocument/2006/relationships/slideLayout" Target="../slideLayouts/slideLayout11.xml"/><Relationship Id="rId6" Type="http://schemas.openxmlformats.org/officeDocument/2006/relationships/hyperlink" Target="https://developer.android.com/kotlin" TargetMode="External"/><Relationship Id="rId5" Type="http://schemas.openxmlformats.org/officeDocument/2006/relationships/hyperlink" Target="https://firebase.google.com/docs" TargetMode="External"/><Relationship Id="rId4" Type="http://schemas.openxmlformats.org/officeDocument/2006/relationships/hyperlink" Target="https://www.whatapps.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17F89B4-43BD-D1BA-8E86-CE5265917539}"/>
              </a:ext>
            </a:extLst>
          </p:cNvPr>
          <p:cNvSpPr txBox="1">
            <a:spLocks/>
          </p:cNvSpPr>
          <p:nvPr/>
        </p:nvSpPr>
        <p:spPr>
          <a:xfrm>
            <a:off x="1329677" y="2566318"/>
            <a:ext cx="11612880" cy="1231259"/>
          </a:xfrm>
          <a:prstGeom prst="rect">
            <a:avLst/>
          </a:prstGeom>
        </p:spPr>
        <p:txBody>
          <a:bodyPr>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r>
              <a:rPr lang="en-IN" sz="2200" dirty="0">
                <a:solidFill>
                  <a:schemeClr val="tx1"/>
                </a:solidFill>
                <a:latin typeface="Arial Rounded MT Bold" panose="020F0704030504030204" pitchFamily="34" charset="0"/>
              </a:rPr>
              <a:t>GIDC RAJJU SROFF ROFEL INSTITUTE OF MANAGEMENT OF STUDIES (BBA) </a:t>
            </a:r>
            <a:br>
              <a:rPr lang="en-IN" sz="2200" dirty="0">
                <a:solidFill>
                  <a:schemeClr val="tx1"/>
                </a:solidFill>
                <a:latin typeface="Arial Rounded MT Bold" panose="020F0704030504030204" pitchFamily="34" charset="0"/>
              </a:rPr>
            </a:br>
            <a:r>
              <a:rPr lang="en-IN" sz="2200" dirty="0">
                <a:solidFill>
                  <a:schemeClr val="tx1"/>
                </a:solidFill>
                <a:latin typeface="Arial Rounded MT Bold" panose="020F0704030504030204" pitchFamily="34" charset="0"/>
              </a:rPr>
              <a:t>&amp;</a:t>
            </a:r>
            <a:br>
              <a:rPr lang="en-IN" sz="2200" dirty="0">
                <a:solidFill>
                  <a:schemeClr val="tx1"/>
                </a:solidFill>
                <a:latin typeface="Arial Rounded MT Bold" panose="020F0704030504030204" pitchFamily="34" charset="0"/>
              </a:rPr>
            </a:br>
            <a:r>
              <a:rPr lang="en-IN" sz="2200" dirty="0">
                <a:solidFill>
                  <a:schemeClr val="tx1"/>
                </a:solidFill>
                <a:latin typeface="Arial Rounded MT Bold" panose="020F0704030504030204" pitchFamily="34" charset="0"/>
              </a:rPr>
              <a:t>ROFEL SHRI G.M BILAKHIA COLLEGE OF APPLIED SCIENCES (BCA), VAPI</a:t>
            </a:r>
          </a:p>
        </p:txBody>
      </p:sp>
      <p:sp>
        <p:nvSpPr>
          <p:cNvPr id="10" name="Subtitle 2">
            <a:extLst>
              <a:ext uri="{FF2B5EF4-FFF2-40B4-BE49-F238E27FC236}">
                <a16:creationId xmlns:a16="http://schemas.microsoft.com/office/drawing/2014/main" id="{EEDB4503-4D2F-C41D-569E-6336BCBFA2D4}"/>
              </a:ext>
            </a:extLst>
          </p:cNvPr>
          <p:cNvSpPr txBox="1">
            <a:spLocks/>
          </p:cNvSpPr>
          <p:nvPr/>
        </p:nvSpPr>
        <p:spPr>
          <a:xfrm>
            <a:off x="1433536" y="6088455"/>
            <a:ext cx="4875465" cy="1544728"/>
          </a:xfrm>
          <a:prstGeom prst="rect">
            <a:avLst/>
          </a:prstGeom>
        </p:spPr>
        <p:txBody>
          <a:bodyPr>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en-US" sz="2800" dirty="0">
                <a:solidFill>
                  <a:srgbClr val="FF0000"/>
                </a:solidFill>
              </a:rPr>
              <a:t>Guided By:</a:t>
            </a:r>
            <a:endParaRPr lang="en-US" sz="3200" dirty="0">
              <a:solidFill>
                <a:srgbClr val="FF0000"/>
              </a:solidFill>
            </a:endParaRPr>
          </a:p>
          <a:p>
            <a:pPr marL="0" indent="0">
              <a:buNone/>
            </a:pPr>
            <a:r>
              <a:rPr lang="en-IN" sz="3200" b="1" kern="0" dirty="0">
                <a:effectLst/>
                <a:latin typeface="Cambria" panose="02040503050406030204" pitchFamily="18" charset="0"/>
                <a:ea typeface="Cambria" panose="02040503050406030204" pitchFamily="18" charset="0"/>
                <a:cs typeface="Cambria" panose="02040503050406030204" pitchFamily="18" charset="0"/>
              </a:rPr>
              <a:t>Prof. Tanvi Rana</a:t>
            </a:r>
            <a:r>
              <a:rPr lang="en-IN" sz="3200" kern="0" dirty="0">
                <a:effectLst/>
                <a:latin typeface="Cambria" panose="02040503050406030204" pitchFamily="18" charset="0"/>
                <a:ea typeface="Cambria" panose="02040503050406030204" pitchFamily="18" charset="0"/>
                <a:cs typeface="Cambria" panose="02040503050406030204" pitchFamily="18" charset="0"/>
              </a:rPr>
              <a:t>	</a:t>
            </a:r>
            <a:r>
              <a:rPr lang="en-IN" sz="3600" kern="0" dirty="0">
                <a:effectLst/>
                <a:latin typeface="Cambria" panose="02040503050406030204" pitchFamily="18" charset="0"/>
                <a:ea typeface="Cambria" panose="02040503050406030204" pitchFamily="18" charset="0"/>
                <a:cs typeface="Cambria" panose="02040503050406030204" pitchFamily="18" charset="0"/>
              </a:rPr>
              <a:t> </a:t>
            </a:r>
            <a:endParaRPr lang="en-IN" sz="3600" dirty="0">
              <a:solidFill>
                <a:srgbClr val="002060"/>
              </a:solidFill>
            </a:endParaRPr>
          </a:p>
        </p:txBody>
      </p:sp>
      <p:pic>
        <p:nvPicPr>
          <p:cNvPr id="11" name="Picture 10">
            <a:extLst>
              <a:ext uri="{FF2B5EF4-FFF2-40B4-BE49-F238E27FC236}">
                <a16:creationId xmlns:a16="http://schemas.microsoft.com/office/drawing/2014/main" id="{BF130415-4D46-01D6-A208-2AB5116715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7675" y="1181219"/>
            <a:ext cx="1196884" cy="1196884"/>
          </a:xfrm>
          <a:prstGeom prst="rect">
            <a:avLst/>
          </a:prstGeom>
        </p:spPr>
      </p:pic>
      <p:sp>
        <p:nvSpPr>
          <p:cNvPr id="12" name="Subtitle 2">
            <a:extLst>
              <a:ext uri="{FF2B5EF4-FFF2-40B4-BE49-F238E27FC236}">
                <a16:creationId xmlns:a16="http://schemas.microsoft.com/office/drawing/2014/main" id="{2EFA2BB2-C255-DE6C-3574-9A4452FB3C04}"/>
              </a:ext>
            </a:extLst>
          </p:cNvPr>
          <p:cNvSpPr txBox="1">
            <a:spLocks/>
          </p:cNvSpPr>
          <p:nvPr/>
        </p:nvSpPr>
        <p:spPr>
          <a:xfrm>
            <a:off x="2860408" y="4046294"/>
            <a:ext cx="9144000" cy="15447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solidFill>
                  <a:srgbClr val="FF0000"/>
                </a:solidFill>
              </a:rPr>
              <a:t>Project Presentation On</a:t>
            </a:r>
            <a:endParaRPr lang="en-US" dirty="0">
              <a:solidFill>
                <a:srgbClr val="FF0000"/>
              </a:solidFill>
            </a:endParaRPr>
          </a:p>
          <a:p>
            <a:r>
              <a:rPr lang="en-US" sz="3200" b="1" dirty="0">
                <a:latin typeface="Algerian" panose="04020705040A02060702" pitchFamily="82" charset="0"/>
              </a:rPr>
              <a:t>Chatting application</a:t>
            </a:r>
            <a:endParaRPr lang="en-IN" sz="3200" b="1" dirty="0">
              <a:latin typeface="Algerian" panose="04020705040A02060702" pitchFamily="82" charset="0"/>
            </a:endParaRPr>
          </a:p>
        </p:txBody>
      </p:sp>
      <p:sp>
        <p:nvSpPr>
          <p:cNvPr id="13" name="Subtitle 2">
            <a:extLst>
              <a:ext uri="{FF2B5EF4-FFF2-40B4-BE49-F238E27FC236}">
                <a16:creationId xmlns:a16="http://schemas.microsoft.com/office/drawing/2014/main" id="{76C2523A-5FAF-90E4-C29B-01A2D00135CD}"/>
              </a:ext>
            </a:extLst>
          </p:cNvPr>
          <p:cNvSpPr txBox="1">
            <a:spLocks/>
          </p:cNvSpPr>
          <p:nvPr/>
        </p:nvSpPr>
        <p:spPr>
          <a:xfrm>
            <a:off x="7432408" y="6088455"/>
            <a:ext cx="5050328" cy="154472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solidFill>
                  <a:srgbClr val="FF0000"/>
                </a:solidFill>
              </a:rPr>
              <a:t>Submitted By:</a:t>
            </a:r>
            <a:endParaRPr lang="en-US" sz="2800" dirty="0"/>
          </a:p>
          <a:p>
            <a:r>
              <a:rPr lang="en-US" sz="3200" dirty="0"/>
              <a:t> </a:t>
            </a:r>
            <a:r>
              <a:rPr lang="en-US" sz="3200" b="1" dirty="0">
                <a:latin typeface="Cambria" panose="02040503050406030204" pitchFamily="18" charset="0"/>
                <a:ea typeface="Cambria" panose="02040503050406030204" pitchFamily="18" charset="0"/>
              </a:rPr>
              <a:t>Shubham Kumar Yadav</a:t>
            </a:r>
            <a:r>
              <a:rPr lang="en-US" sz="3200" b="1" dirty="0">
                <a:solidFill>
                  <a:srgbClr val="002060"/>
                </a:solidFill>
                <a:latin typeface="Cambria" panose="02040503050406030204" pitchFamily="18" charset="0"/>
                <a:ea typeface="Cambria" panose="02040503050406030204" pitchFamily="18" charset="0"/>
              </a:rPr>
              <a:t> </a:t>
            </a:r>
          </a:p>
          <a:p>
            <a:r>
              <a:rPr lang="en-IN" sz="3200" b="1" dirty="0"/>
              <a:t>350</a:t>
            </a:r>
          </a:p>
        </p:txBody>
      </p:sp>
    </p:spTree>
    <p:extLst>
      <p:ext uri="{BB962C8B-B14F-4D97-AF65-F5344CB8AC3E}">
        <p14:creationId xmlns:p14="http://schemas.microsoft.com/office/powerpoint/2010/main" val="3631145935"/>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26000">
              <a:schemeClr val="bg1"/>
            </a:gs>
          </a:gsLst>
          <a:lin ang="2700000" scaled="1"/>
          <a:tileRect/>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A4C2DF-9C40-B991-7CF5-985FCBCE0C5B}"/>
              </a:ext>
            </a:extLst>
          </p:cNvPr>
          <p:cNvSpPr>
            <a:spLocks noGrp="1"/>
          </p:cNvSpPr>
          <p:nvPr>
            <p:ph type="title"/>
          </p:nvPr>
        </p:nvSpPr>
        <p:spPr>
          <a:xfrm>
            <a:off x="2419904" y="555640"/>
            <a:ext cx="9631132" cy="1844660"/>
          </a:xfrm>
        </p:spPr>
        <p:txBody>
          <a:bodyPr/>
          <a:lstStyle/>
          <a:p>
            <a:pPr algn="ctr"/>
            <a:r>
              <a:rPr lang="en-IN" sz="6000" b="1" dirty="0">
                <a:solidFill>
                  <a:srgbClr val="F02E14"/>
                </a:solidFill>
                <a:latin typeface="Algerian" panose="04020705040A02060702" pitchFamily="82" charset="0"/>
              </a:rPr>
              <a:t>SYSTEM FLOW CHART</a:t>
            </a:r>
            <a:endParaRPr lang="en-IN" dirty="0"/>
          </a:p>
        </p:txBody>
      </p:sp>
      <p:sp>
        <p:nvSpPr>
          <p:cNvPr id="4" name="Rectangle 2">
            <a:extLst>
              <a:ext uri="{FF2B5EF4-FFF2-40B4-BE49-F238E27FC236}">
                <a16:creationId xmlns:a16="http://schemas.microsoft.com/office/drawing/2014/main" id="{AAE6AC15-4506-14D0-81BC-E99391110AA6}"/>
              </a:ext>
            </a:extLst>
          </p:cNvPr>
          <p:cNvSpPr>
            <a:spLocks noChangeArrowheads="1"/>
          </p:cNvSpPr>
          <p:nvPr/>
        </p:nvSpPr>
        <p:spPr bwMode="auto">
          <a:xfrm>
            <a:off x="3327401" y="221563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Object 4">
            <a:extLst>
              <a:ext uri="{FF2B5EF4-FFF2-40B4-BE49-F238E27FC236}">
                <a16:creationId xmlns:a16="http://schemas.microsoft.com/office/drawing/2014/main" id="{79CA9C02-7583-40A0-974E-7A6489806928}"/>
              </a:ext>
            </a:extLst>
          </p:cNvPr>
          <p:cNvGraphicFramePr>
            <a:graphicFrameLocks noChangeAspect="1"/>
          </p:cNvGraphicFramePr>
          <p:nvPr>
            <p:extLst>
              <p:ext uri="{D42A27DB-BD31-4B8C-83A1-F6EECF244321}">
                <p14:modId xmlns:p14="http://schemas.microsoft.com/office/powerpoint/2010/main" val="4072991515"/>
              </p:ext>
            </p:extLst>
          </p:nvPr>
        </p:nvGraphicFramePr>
        <p:xfrm>
          <a:off x="1757040" y="2055815"/>
          <a:ext cx="10930261" cy="7727950"/>
        </p:xfrm>
        <a:graphic>
          <a:graphicData uri="http://schemas.openxmlformats.org/presentationml/2006/ole">
            <mc:AlternateContent xmlns:mc="http://schemas.openxmlformats.org/markup-compatibility/2006">
              <mc:Choice xmlns:v="urn:schemas-microsoft-com:vml" Requires="v">
                <p:oleObj name="Bitmap Image" r:id="rId2" imgW="6128065" imgH="5289822" progId="Paint.Picture">
                  <p:embed/>
                </p:oleObj>
              </mc:Choice>
              <mc:Fallback>
                <p:oleObj name="Bitmap Image" r:id="rId2" imgW="6128065" imgH="5289822" progId="Paint.Picture">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040" y="2055815"/>
                        <a:ext cx="10930261" cy="7727950"/>
                      </a:xfrm>
                      <a:prstGeom prst="rect">
                        <a:avLst/>
                      </a:prstGeom>
                      <a:noFill/>
                    </p:spPr>
                  </p:pic>
                </p:oleObj>
              </mc:Fallback>
            </mc:AlternateContent>
          </a:graphicData>
        </a:graphic>
      </p:graphicFrame>
    </p:spTree>
    <p:extLst>
      <p:ext uri="{BB962C8B-B14F-4D97-AF65-F5344CB8AC3E}">
        <p14:creationId xmlns:p14="http://schemas.microsoft.com/office/powerpoint/2010/main" val="3376169623"/>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26000">
              <a:schemeClr val="bg1"/>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0C423-71AE-7C12-C625-34F173BA861B}"/>
              </a:ext>
            </a:extLst>
          </p:cNvPr>
          <p:cNvSpPr>
            <a:spLocks noGrp="1"/>
          </p:cNvSpPr>
          <p:nvPr>
            <p:ph type="title"/>
          </p:nvPr>
        </p:nvSpPr>
        <p:spPr>
          <a:xfrm>
            <a:off x="179387" y="697205"/>
            <a:ext cx="13449300" cy="1844660"/>
          </a:xfrm>
        </p:spPr>
        <p:txBody>
          <a:bodyPr/>
          <a:lstStyle/>
          <a:p>
            <a:pPr algn="ctr"/>
            <a:r>
              <a:rPr lang="en-IN" sz="6000" b="1" dirty="0">
                <a:solidFill>
                  <a:srgbClr val="FF0000"/>
                </a:solidFill>
                <a:latin typeface="Algerian" panose="04020705040A02060702" pitchFamily="82" charset="0"/>
              </a:rPr>
              <a:t>DFD </a:t>
            </a:r>
            <a:r>
              <a:rPr lang="en-IN" sz="6000" b="1" dirty="0" err="1">
                <a:solidFill>
                  <a:srgbClr val="FF0000"/>
                </a:solidFill>
                <a:latin typeface="Algerian" panose="04020705040A02060702" pitchFamily="82" charset="0"/>
              </a:rPr>
              <a:t>DIaGRAM</a:t>
            </a:r>
            <a:r>
              <a:rPr lang="en-IN" sz="6000" b="1" dirty="0">
                <a:solidFill>
                  <a:srgbClr val="FF0000"/>
                </a:solidFill>
                <a:latin typeface="Algerian" panose="04020705040A02060702" pitchFamily="82" charset="0"/>
              </a:rPr>
              <a:t> </a:t>
            </a:r>
            <a:endParaRPr lang="en-IN" dirty="0"/>
          </a:p>
        </p:txBody>
      </p:sp>
      <p:sp>
        <p:nvSpPr>
          <p:cNvPr id="3" name="Rectangle 2">
            <a:extLst>
              <a:ext uri="{FF2B5EF4-FFF2-40B4-BE49-F238E27FC236}">
                <a16:creationId xmlns:a16="http://schemas.microsoft.com/office/drawing/2014/main" id="{4691E26E-FE3D-75DA-FCD7-55D356B1468E}"/>
              </a:ext>
            </a:extLst>
          </p:cNvPr>
          <p:cNvSpPr>
            <a:spLocks noChangeArrowheads="1"/>
          </p:cNvSpPr>
          <p:nvPr/>
        </p:nvSpPr>
        <p:spPr bwMode="auto">
          <a:xfrm>
            <a:off x="342902" y="1872611"/>
            <a:ext cx="32912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375" eaLnBrk="0" fontAlgn="base" hangingPunct="0">
              <a:spcBef>
                <a:spcPct val="0"/>
              </a:spcBef>
              <a:spcAft>
                <a:spcPct val="0"/>
              </a:spcAft>
            </a:pPr>
            <a:r>
              <a:rPr lang="en-US" altLang="en-US" sz="2800" b="1" dirty="0">
                <a:latin typeface="Times New Roman" panose="02020603050405020304" pitchFamily="18" charset="0"/>
                <a:ea typeface="Calibri" panose="020F0502020204030204" pitchFamily="34" charset="0"/>
                <a:cs typeface="Times New Roman" panose="02020603050405020304" pitchFamily="18" charset="0"/>
              </a:rPr>
              <a:t>Zero Level:-</a:t>
            </a:r>
            <a:endParaRPr lang="en-US" altLang="en-US" sz="2800" b="1" dirty="0"/>
          </a:p>
          <a:p>
            <a:pPr defTabSz="914375" eaLnBrk="0" fontAlgn="base" hangingPunct="0">
              <a:spcBef>
                <a:spcPct val="0"/>
              </a:spcBef>
              <a:spcAft>
                <a:spcPct val="0"/>
              </a:spcAft>
            </a:pPr>
            <a:r>
              <a:rPr lang="en-US" altLang="en-US" sz="2800" b="1" dirty="0">
                <a:latin typeface="Calibri" panose="020F0502020204030204" pitchFamily="34" charset="0"/>
                <a:ea typeface="Calibri" panose="020F0502020204030204" pitchFamily="34" charset="0"/>
                <a:cs typeface="Times New Roman" panose="02020603050405020304" pitchFamily="18" charset="0"/>
              </a:rPr>
              <a:t>                                      </a:t>
            </a:r>
            <a:endParaRPr lang="en-US" altLang="en-US" sz="2800" b="1" dirty="0">
              <a:latin typeface="Arial" panose="020B0604020202020204" pitchFamily="34" charset="0"/>
            </a:endParaRPr>
          </a:p>
        </p:txBody>
      </p:sp>
      <p:graphicFrame>
        <p:nvGraphicFramePr>
          <p:cNvPr id="4" name="Object 3">
            <a:extLst>
              <a:ext uri="{FF2B5EF4-FFF2-40B4-BE49-F238E27FC236}">
                <a16:creationId xmlns:a16="http://schemas.microsoft.com/office/drawing/2014/main" id="{C9B6A03E-9161-2B41-B89C-268B9B536491}"/>
              </a:ext>
            </a:extLst>
          </p:cNvPr>
          <p:cNvGraphicFramePr>
            <a:graphicFrameLocks noChangeAspect="1"/>
          </p:cNvGraphicFramePr>
          <p:nvPr>
            <p:extLst>
              <p:ext uri="{D42A27DB-BD31-4B8C-83A1-F6EECF244321}">
                <p14:modId xmlns:p14="http://schemas.microsoft.com/office/powerpoint/2010/main" val="1548917985"/>
              </p:ext>
            </p:extLst>
          </p:nvPr>
        </p:nvGraphicFramePr>
        <p:xfrm>
          <a:off x="1905003" y="2324603"/>
          <a:ext cx="11074400" cy="5655348"/>
        </p:xfrm>
        <a:graphic>
          <a:graphicData uri="http://schemas.openxmlformats.org/presentationml/2006/ole">
            <mc:AlternateContent xmlns:mc="http://schemas.openxmlformats.org/markup-compatibility/2006">
              <mc:Choice xmlns:v="urn:schemas-microsoft-com:vml" Requires="v">
                <p:oleObj name="Bitmap Image" r:id="rId2" imgW="4286470" imgH="2120635" progId="Paint.Picture">
                  <p:embed/>
                </p:oleObj>
              </mc:Choice>
              <mc:Fallback>
                <p:oleObj name="Bitmap Image" r:id="rId2" imgW="4286470" imgH="2120635" progId="Paint.Picture">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3" y="2324603"/>
                        <a:ext cx="11074400" cy="5655348"/>
                      </a:xfrm>
                      <a:prstGeom prst="rect">
                        <a:avLst/>
                      </a:prstGeom>
                      <a:noFill/>
                    </p:spPr>
                  </p:pic>
                </p:oleObj>
              </mc:Fallback>
            </mc:AlternateContent>
          </a:graphicData>
        </a:graphic>
      </p:graphicFrame>
      <p:sp>
        <p:nvSpPr>
          <p:cNvPr id="5" name="Rectangle 3">
            <a:extLst>
              <a:ext uri="{FF2B5EF4-FFF2-40B4-BE49-F238E27FC236}">
                <a16:creationId xmlns:a16="http://schemas.microsoft.com/office/drawing/2014/main" id="{6F0838BD-CA1B-D03E-2375-9DE7DA6BCE1B}"/>
              </a:ext>
            </a:extLst>
          </p:cNvPr>
          <p:cNvSpPr>
            <a:spLocks noChangeArrowheads="1"/>
          </p:cNvSpPr>
          <p:nvPr/>
        </p:nvSpPr>
        <p:spPr bwMode="auto">
          <a:xfrm>
            <a:off x="2946400" y="8233025"/>
            <a:ext cx="663297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5" eaLnBrk="0" fontAlgn="base" hangingPunct="0">
              <a:spcBef>
                <a:spcPct val="0"/>
              </a:spcBef>
              <a:spcAft>
                <a:spcPct val="0"/>
              </a:spcAft>
            </a:pPr>
            <a:r>
              <a:rPr lang="en-US" altLang="en-US" sz="1600" dirty="0">
                <a:latin typeface="Eras Bold ITC" panose="020B0907030504020204" pitchFamily="34" charset="0"/>
                <a:ea typeface="Calibri" panose="020F0502020204030204" pitchFamily="34" charset="0"/>
                <a:cs typeface="Times New Roman" panose="02020603050405020304" pitchFamily="18" charset="0"/>
              </a:rPr>
              <a:t>                                         </a:t>
            </a:r>
            <a:r>
              <a:rPr lang="en-US" altLang="en-US" sz="4000" u="sng" dirty="0">
                <a:solidFill>
                  <a:srgbClr val="00B0F0"/>
                </a:solidFill>
                <a:latin typeface="Cooper Black" panose="0208090404030B020404" pitchFamily="18" charset="0"/>
                <a:ea typeface="Calibri" panose="020F0502020204030204" pitchFamily="34" charset="0"/>
                <a:cs typeface="Times New Roman" panose="02020603050405020304" pitchFamily="18" charset="0"/>
              </a:rPr>
              <a:t>Zero</a:t>
            </a:r>
            <a:r>
              <a:rPr lang="en-US" altLang="en-US" sz="4000" dirty="0">
                <a:latin typeface="Eras Bold ITC" panose="020B0907030504020204" pitchFamily="34" charset="0"/>
                <a:ea typeface="Calibri" panose="020F0502020204030204" pitchFamily="34" charset="0"/>
                <a:cs typeface="Times New Roman" panose="02020603050405020304" pitchFamily="18" charset="0"/>
              </a:rPr>
              <a:t> </a:t>
            </a:r>
            <a:r>
              <a:rPr lang="en-US" altLang="en-US" sz="4000" u="sng" dirty="0">
                <a:solidFill>
                  <a:srgbClr val="00B0F0"/>
                </a:solidFill>
                <a:latin typeface="Cooper Black" panose="0208090404030B020404" pitchFamily="18" charset="0"/>
                <a:ea typeface="Calibri" panose="020F0502020204030204" pitchFamily="34" charset="0"/>
                <a:cs typeface="Times New Roman" panose="02020603050405020304" pitchFamily="18" charset="0"/>
              </a:rPr>
              <a:t>Level DFD</a:t>
            </a:r>
            <a:r>
              <a:rPr lang="en-US" altLang="en-US" sz="2800" u="sng" dirty="0">
                <a:solidFill>
                  <a:srgbClr val="00B0F0"/>
                </a:solidFill>
                <a:latin typeface="Cooper Black" panose="0208090404030B020404" pitchFamily="18" charset="0"/>
                <a:ea typeface="Calibri" panose="020F0502020204030204" pitchFamily="34" charset="0"/>
                <a:cs typeface="Times New Roman" panose="02020603050405020304" pitchFamily="18" charset="0"/>
              </a:rPr>
              <a:t>.</a:t>
            </a:r>
            <a:endParaRPr lang="en-US" altLang="en-US" dirty="0">
              <a:latin typeface="Arial" panose="020B0604020202020204" pitchFamily="34" charset="0"/>
            </a:endParaRPr>
          </a:p>
        </p:txBody>
      </p:sp>
    </p:spTree>
    <p:extLst>
      <p:ext uri="{BB962C8B-B14F-4D97-AF65-F5344CB8AC3E}">
        <p14:creationId xmlns:p14="http://schemas.microsoft.com/office/powerpoint/2010/main" val="1146553874"/>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26000">
              <a:schemeClr val="bg1"/>
            </a:gs>
          </a:gsLst>
          <a:lin ang="27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EA9F85-1778-95AE-B530-A322C490587B}"/>
              </a:ext>
            </a:extLst>
          </p:cNvPr>
          <p:cNvSpPr>
            <a:spLocks noChangeArrowheads="1"/>
          </p:cNvSpPr>
          <p:nvPr/>
        </p:nvSpPr>
        <p:spPr bwMode="auto">
          <a:xfrm>
            <a:off x="584200" y="1623729"/>
            <a:ext cx="26257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5" eaLnBrk="0" fontAlgn="base" hangingPunct="0">
              <a:spcBef>
                <a:spcPct val="0"/>
              </a:spcBef>
              <a:spcAft>
                <a:spcPct val="0"/>
              </a:spcAft>
            </a:pPr>
            <a:r>
              <a:rPr lang="en-US" altLang="en-US" sz="3200" b="1" dirty="0">
                <a:latin typeface="Times New Roman" panose="02020603050405020304" pitchFamily="18" charset="0"/>
                <a:ea typeface="Calibri" panose="020F0502020204030204" pitchFamily="34" charset="0"/>
                <a:cs typeface="Times New Roman" panose="02020603050405020304" pitchFamily="18" charset="0"/>
              </a:rPr>
              <a:t>First Level:-</a:t>
            </a:r>
            <a:r>
              <a:rPr lang="en-US" altLang="en-US" sz="3200" dirty="0">
                <a:latin typeface="Calibri" panose="020F0502020204030204" pitchFamily="34" charset="0"/>
                <a:ea typeface="Calibri" panose="020F0502020204030204" pitchFamily="34" charset="0"/>
                <a:cs typeface="Times New Roman" panose="02020603050405020304" pitchFamily="18" charset="0"/>
              </a:rPr>
              <a:t>  </a:t>
            </a:r>
            <a:endParaRPr lang="en-US" altLang="en-US" sz="3200" dirty="0">
              <a:latin typeface="Arial" panose="020B0604020202020204" pitchFamily="34" charset="0"/>
            </a:endParaRPr>
          </a:p>
        </p:txBody>
      </p:sp>
      <p:pic>
        <p:nvPicPr>
          <p:cNvPr id="6145" name="Picture 6">
            <a:extLst>
              <a:ext uri="{FF2B5EF4-FFF2-40B4-BE49-F238E27FC236}">
                <a16:creationId xmlns:a16="http://schemas.microsoft.com/office/drawing/2014/main" id="{CE211847-0F66-A2C6-D09D-D37AE772C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8619" y="981948"/>
            <a:ext cx="9778479" cy="8327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1158C91-FF8B-E819-2850-EC0DBEB5EEFE}"/>
              </a:ext>
            </a:extLst>
          </p:cNvPr>
          <p:cNvSpPr>
            <a:spLocks noChangeArrowheads="1"/>
          </p:cNvSpPr>
          <p:nvPr/>
        </p:nvSpPr>
        <p:spPr bwMode="auto">
          <a:xfrm>
            <a:off x="308627" y="8802751"/>
            <a:ext cx="12242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5" eaLnBrk="0" fontAlgn="base" hangingPunct="0">
              <a:spcBef>
                <a:spcPct val="0"/>
              </a:spcBef>
              <a:spcAft>
                <a:spcPct val="0"/>
              </a:spcAft>
            </a:pPr>
            <a:r>
              <a:rPr lang="en-US" altLang="en-US" sz="3600" dirty="0">
                <a:latin typeface="Cooper Black" panose="0208090404030B020404" pitchFamily="18" charset="0"/>
                <a:ea typeface="Calibri" panose="020F0502020204030204" pitchFamily="34" charset="0"/>
                <a:cs typeface="Times New Roman" panose="02020603050405020304" pitchFamily="18" charset="0"/>
              </a:rPr>
              <a:t>                         </a:t>
            </a:r>
            <a:r>
              <a:rPr lang="en-US" altLang="en-US" sz="3600" dirty="0">
                <a:latin typeface="Eras Bold ITC" panose="020B0907030504020204" pitchFamily="34" charset="0"/>
                <a:ea typeface="Calibri" panose="020F0502020204030204" pitchFamily="34" charset="0"/>
                <a:cs typeface="Times New Roman" panose="02020603050405020304" pitchFamily="18" charset="0"/>
              </a:rPr>
              <a:t>                     </a:t>
            </a:r>
            <a:r>
              <a:rPr lang="en-US" altLang="en-US" sz="3600" u="sng" dirty="0">
                <a:solidFill>
                  <a:srgbClr val="00B0F0"/>
                </a:solidFill>
                <a:latin typeface="Cooper Black" panose="0208090404030B020404" pitchFamily="18" charset="0"/>
                <a:ea typeface="Calibri" panose="020F0502020204030204" pitchFamily="34" charset="0"/>
                <a:cs typeface="Times New Roman" panose="02020603050405020304" pitchFamily="18" charset="0"/>
              </a:rPr>
              <a:t>First</a:t>
            </a:r>
            <a:r>
              <a:rPr lang="en-US" altLang="en-US" sz="3600" dirty="0">
                <a:latin typeface="Eras Bold ITC" panose="020B0907030504020204" pitchFamily="34" charset="0"/>
                <a:ea typeface="Calibri" panose="020F0502020204030204" pitchFamily="34" charset="0"/>
                <a:cs typeface="Times New Roman" panose="02020603050405020304" pitchFamily="18" charset="0"/>
              </a:rPr>
              <a:t> </a:t>
            </a:r>
            <a:r>
              <a:rPr lang="en-US" altLang="en-US" sz="3600" u="sng" dirty="0">
                <a:solidFill>
                  <a:srgbClr val="00B0F0"/>
                </a:solidFill>
                <a:latin typeface="Cooper Black" panose="0208090404030B020404" pitchFamily="18" charset="0"/>
                <a:ea typeface="Calibri" panose="020F0502020204030204" pitchFamily="34" charset="0"/>
                <a:cs typeface="Times New Roman" panose="02020603050405020304" pitchFamily="18" charset="0"/>
              </a:rPr>
              <a:t>Level DFD.</a:t>
            </a:r>
            <a:r>
              <a:rPr lang="en-US" altLang="en-US" sz="3600" dirty="0"/>
              <a:t> </a:t>
            </a:r>
            <a:endParaRPr lang="en-US" altLang="en-US" sz="3600" dirty="0">
              <a:latin typeface="Arial" panose="020B0604020202020204" pitchFamily="34" charset="0"/>
            </a:endParaRPr>
          </a:p>
        </p:txBody>
      </p:sp>
    </p:spTree>
    <p:extLst>
      <p:ext uri="{BB962C8B-B14F-4D97-AF65-F5344CB8AC3E}">
        <p14:creationId xmlns:p14="http://schemas.microsoft.com/office/powerpoint/2010/main" val="2038040373"/>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26000">
              <a:schemeClr val="bg1"/>
            </a:gs>
          </a:gsLst>
          <a:lin ang="27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E6246E-5696-617F-736E-902A336B4D47}"/>
              </a:ext>
            </a:extLst>
          </p:cNvPr>
          <p:cNvSpPr txBox="1"/>
          <p:nvPr/>
        </p:nvSpPr>
        <p:spPr>
          <a:xfrm>
            <a:off x="179389" y="1400462"/>
            <a:ext cx="13449299" cy="802720"/>
          </a:xfrm>
          <a:prstGeom prst="rect">
            <a:avLst/>
          </a:prstGeom>
          <a:noFill/>
        </p:spPr>
        <p:txBody>
          <a:bodyPr wrap="square">
            <a:spAutoFit/>
          </a:bodyPr>
          <a:lstStyle/>
          <a:p>
            <a:pPr>
              <a:lnSpc>
                <a:spcPct val="107000"/>
              </a:lnSpc>
              <a:spcAft>
                <a:spcPts val="800"/>
              </a:spcAft>
            </a:pPr>
            <a:r>
              <a:rPr lang="en-IN" sz="4599" b="1" dirty="0">
                <a:solidFill>
                  <a:srgbClr val="FF0000"/>
                </a:solidFill>
                <a:latin typeface="Algerian" panose="04020705040A02060702" pitchFamily="82" charset="0"/>
                <a:ea typeface="Calibri" panose="020F0502020204030204" pitchFamily="34" charset="0"/>
                <a:cs typeface="Times New Roman" panose="02020603050405020304" pitchFamily="18" charset="0"/>
              </a:rPr>
              <a:t>ER DIAGRAM(ENTITY RELATIONSHIP DIAGRAM):-</a:t>
            </a:r>
            <a:endParaRPr lang="en-IN" sz="4599" dirty="0">
              <a:solidFill>
                <a:srgbClr val="FF0000"/>
              </a:solidFill>
              <a:latin typeface="Algerian" panose="04020705040A02060702" pitchFamily="82" charset="0"/>
              <a:ea typeface="Calibri" panose="020F0502020204030204" pitchFamily="34" charset="0"/>
              <a:cs typeface="Times New Roman" panose="02020603050405020304" pitchFamily="18" charset="0"/>
            </a:endParaRPr>
          </a:p>
        </p:txBody>
      </p:sp>
      <p:sp>
        <p:nvSpPr>
          <p:cNvPr id="4" name="Rectangle 2">
            <a:extLst>
              <a:ext uri="{FF2B5EF4-FFF2-40B4-BE49-F238E27FC236}">
                <a16:creationId xmlns:a16="http://schemas.microsoft.com/office/drawing/2014/main" id="{F6BA4E73-8CCC-CEFC-FD62-B7F91E956284}"/>
              </a:ext>
            </a:extLst>
          </p:cNvPr>
          <p:cNvSpPr>
            <a:spLocks noChangeArrowheads="1"/>
          </p:cNvSpPr>
          <p:nvPr/>
        </p:nvSpPr>
        <p:spPr bwMode="auto">
          <a:xfrm flipV="1">
            <a:off x="-155153" y="1481253"/>
            <a:ext cx="185038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2" name="Picture 1">
            <a:extLst>
              <a:ext uri="{FF2B5EF4-FFF2-40B4-BE49-F238E27FC236}">
                <a16:creationId xmlns:a16="http://schemas.microsoft.com/office/drawing/2014/main" id="{162F21F8-A8AF-E289-0AD6-4AC8D195FC9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3671" y="2333723"/>
            <a:ext cx="12751496" cy="7267630"/>
          </a:xfrm>
          <a:prstGeom prst="rect">
            <a:avLst/>
          </a:prstGeom>
          <a:noFill/>
          <a:ln>
            <a:noFill/>
          </a:ln>
        </p:spPr>
      </p:pic>
    </p:spTree>
    <p:extLst>
      <p:ext uri="{BB962C8B-B14F-4D97-AF65-F5344CB8AC3E}">
        <p14:creationId xmlns:p14="http://schemas.microsoft.com/office/powerpoint/2010/main" val="2068394765"/>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89C6-806F-EE05-8BDF-2D52AEFA543A}"/>
              </a:ext>
            </a:extLst>
          </p:cNvPr>
          <p:cNvSpPr>
            <a:spLocks noGrp="1"/>
          </p:cNvSpPr>
          <p:nvPr>
            <p:ph type="ctrTitle"/>
          </p:nvPr>
        </p:nvSpPr>
        <p:spPr>
          <a:xfrm>
            <a:off x="1380807" y="3715267"/>
            <a:ext cx="11046459" cy="1536700"/>
          </a:xfrm>
        </p:spPr>
        <p:txBody>
          <a:bodyPr>
            <a:normAutofit/>
          </a:bodyPr>
          <a:lstStyle/>
          <a:p>
            <a:pPr algn="ctr"/>
            <a:r>
              <a:rPr lang="en-IN" sz="8800" b="1" dirty="0">
                <a:solidFill>
                  <a:srgbClr val="F02E14"/>
                </a:solidFill>
                <a:latin typeface="Algerian" panose="04020705040A02060702" pitchFamily="82" charset="0"/>
              </a:rPr>
              <a:t>SCREENSHOTS</a:t>
            </a:r>
            <a:endParaRPr lang="en-IN" sz="8800" dirty="0">
              <a:latin typeface="Algerian" panose="04020705040A02060702" pitchFamily="82" charset="0"/>
            </a:endParaRPr>
          </a:p>
        </p:txBody>
      </p:sp>
      <p:sp>
        <p:nvSpPr>
          <p:cNvPr id="5" name="Rectangle 4">
            <a:extLst>
              <a:ext uri="{FF2B5EF4-FFF2-40B4-BE49-F238E27FC236}">
                <a16:creationId xmlns:a16="http://schemas.microsoft.com/office/drawing/2014/main" id="{7BC47299-1FCD-F2BB-E334-267C06827137}"/>
              </a:ext>
            </a:extLst>
          </p:cNvPr>
          <p:cNvSpPr>
            <a:spLocks noChangeArrowheads="1"/>
          </p:cNvSpPr>
          <p:nvPr/>
        </p:nvSpPr>
        <p:spPr bwMode="auto">
          <a:xfrm>
            <a:off x="0" y="411428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5">
            <a:extLst>
              <a:ext uri="{FF2B5EF4-FFF2-40B4-BE49-F238E27FC236}">
                <a16:creationId xmlns:a16="http://schemas.microsoft.com/office/drawing/2014/main" id="{7C229092-1341-E62F-4885-F97BF28E1A2E}"/>
              </a:ext>
            </a:extLst>
          </p:cNvPr>
          <p:cNvSpPr>
            <a:spLocks noChangeArrowheads="1"/>
          </p:cNvSpPr>
          <p:nvPr/>
        </p:nvSpPr>
        <p:spPr bwMode="auto">
          <a:xfrm>
            <a:off x="0" y="79369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627951926"/>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FE059-FBC9-3889-EBF9-8A93FBF28B99}"/>
              </a:ext>
            </a:extLst>
          </p:cNvPr>
          <p:cNvSpPr>
            <a:spLocks noGrp="1"/>
          </p:cNvSpPr>
          <p:nvPr>
            <p:ph type="title"/>
          </p:nvPr>
        </p:nvSpPr>
        <p:spPr>
          <a:xfrm>
            <a:off x="0" y="1217470"/>
            <a:ext cx="3464280" cy="1170130"/>
          </a:xfrm>
        </p:spPr>
        <p:txBody>
          <a:bodyPr>
            <a:normAutofit/>
          </a:bodyPr>
          <a:lstStyle/>
          <a:p>
            <a:pPr algn="l"/>
            <a:r>
              <a:rPr lang="en-IN" sz="2400" u="sng" dirty="0">
                <a:solidFill>
                  <a:srgbClr val="FF0000"/>
                </a:solidFill>
                <a:latin typeface="Cooper Black" panose="0208090404030B020404" pitchFamily="18" charset="0"/>
              </a:rPr>
              <a:t>Welcome PAGE:-</a:t>
            </a:r>
          </a:p>
        </p:txBody>
      </p:sp>
      <p:sp>
        <p:nvSpPr>
          <p:cNvPr id="4" name="Rectangle 3">
            <a:extLst>
              <a:ext uri="{FF2B5EF4-FFF2-40B4-BE49-F238E27FC236}">
                <a16:creationId xmlns:a16="http://schemas.microsoft.com/office/drawing/2014/main" id="{849FE8A0-2BC0-42DB-B71A-69542191533C}"/>
              </a:ext>
            </a:extLst>
          </p:cNvPr>
          <p:cNvSpPr>
            <a:spLocks noChangeArrowheads="1"/>
          </p:cNvSpPr>
          <p:nvPr/>
        </p:nvSpPr>
        <p:spPr bwMode="auto">
          <a:xfrm>
            <a:off x="0" y="0"/>
            <a:ext cx="1380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85B5FB3A-0FE4-DA75-B118-5217A2260841}"/>
              </a:ext>
            </a:extLst>
          </p:cNvPr>
          <p:cNvSpPr>
            <a:spLocks noChangeArrowheads="1"/>
          </p:cNvSpPr>
          <p:nvPr/>
        </p:nvSpPr>
        <p:spPr bwMode="auto">
          <a:xfrm>
            <a:off x="0" y="4298950"/>
            <a:ext cx="138080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5">
            <a:extLst>
              <a:ext uri="{FF2B5EF4-FFF2-40B4-BE49-F238E27FC236}">
                <a16:creationId xmlns:a16="http://schemas.microsoft.com/office/drawing/2014/main" id="{185FEDD8-352E-D201-5A6E-8C57AD57D551}"/>
              </a:ext>
            </a:extLst>
          </p:cNvPr>
          <p:cNvSpPr>
            <a:spLocks noChangeArrowheads="1"/>
          </p:cNvSpPr>
          <p:nvPr/>
        </p:nvSpPr>
        <p:spPr bwMode="auto">
          <a:xfrm>
            <a:off x="0" y="8121650"/>
            <a:ext cx="138080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3" name="Picture 2">
            <a:extLst>
              <a:ext uri="{FF2B5EF4-FFF2-40B4-BE49-F238E27FC236}">
                <a16:creationId xmlns:a16="http://schemas.microsoft.com/office/drawing/2014/main" id="{61DA71E9-40F8-D3B8-554A-AAF78B2E2DF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938" y="1558745"/>
            <a:ext cx="4218197" cy="78521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1485213"/>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68A654-E1FF-B3AD-9C7D-BED62E6CADE1}"/>
              </a:ext>
            </a:extLst>
          </p:cNvPr>
          <p:cNvSpPr txBox="1"/>
          <p:nvPr/>
        </p:nvSpPr>
        <p:spPr>
          <a:xfrm>
            <a:off x="0" y="1580634"/>
            <a:ext cx="5032375" cy="461665"/>
          </a:xfrm>
          <a:prstGeom prst="rect">
            <a:avLst/>
          </a:prstGeom>
          <a:noFill/>
        </p:spPr>
        <p:txBody>
          <a:bodyPr wrap="square">
            <a:spAutoFit/>
          </a:bodyPr>
          <a:lstStyle/>
          <a:p>
            <a:r>
              <a:rPr lang="en-IN" sz="2400" dirty="0">
                <a:solidFill>
                  <a:srgbClr val="FF0000"/>
                </a:solidFill>
                <a:latin typeface="Cooper Black" panose="0208090404030B020404" pitchFamily="18" charset="0"/>
              </a:rPr>
              <a:t>             </a:t>
            </a:r>
            <a:r>
              <a:rPr lang="en-IN" sz="2400" u="sng" dirty="0">
                <a:solidFill>
                  <a:srgbClr val="FF0000"/>
                </a:solidFill>
                <a:latin typeface="Cooper Black" panose="0208090404030B020404" pitchFamily="18" charset="0"/>
              </a:rPr>
              <a:t>Signup Page:-</a:t>
            </a:r>
            <a:endParaRPr lang="en-IN" sz="2400" dirty="0"/>
          </a:p>
        </p:txBody>
      </p:sp>
      <p:pic>
        <p:nvPicPr>
          <p:cNvPr id="2" name="Picture 1">
            <a:extLst>
              <a:ext uri="{FF2B5EF4-FFF2-40B4-BE49-F238E27FC236}">
                <a16:creationId xmlns:a16="http://schemas.microsoft.com/office/drawing/2014/main" id="{8BF65F92-A7DD-7977-244B-8F9697A6A64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6200" y="1811466"/>
            <a:ext cx="4234933" cy="7621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2175885"/>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1344DB-4D1B-0C4A-1466-1F3750D9B001}"/>
              </a:ext>
            </a:extLst>
          </p:cNvPr>
          <p:cNvSpPr txBox="1"/>
          <p:nvPr/>
        </p:nvSpPr>
        <p:spPr>
          <a:xfrm>
            <a:off x="2197" y="1500084"/>
            <a:ext cx="6901840" cy="461665"/>
          </a:xfrm>
          <a:prstGeom prst="rect">
            <a:avLst/>
          </a:prstGeom>
          <a:noFill/>
        </p:spPr>
        <p:txBody>
          <a:bodyPr wrap="square">
            <a:spAutoFit/>
          </a:bodyPr>
          <a:lstStyle/>
          <a:p>
            <a:r>
              <a:rPr lang="en-IN" sz="2400" dirty="0">
                <a:solidFill>
                  <a:srgbClr val="FF0000"/>
                </a:solidFill>
                <a:latin typeface="Cooper Black" panose="0208090404030B020404" pitchFamily="18" charset="0"/>
              </a:rPr>
              <a:t>          </a:t>
            </a:r>
            <a:r>
              <a:rPr lang="en-IN" sz="2400" u="sng" dirty="0">
                <a:solidFill>
                  <a:srgbClr val="FF0000"/>
                </a:solidFill>
                <a:latin typeface="Cooper Black" panose="0208090404030B020404" pitchFamily="18" charset="0"/>
              </a:rPr>
              <a:t>Login Page:-</a:t>
            </a:r>
            <a:endParaRPr lang="en-IN" sz="2400" dirty="0"/>
          </a:p>
        </p:txBody>
      </p:sp>
      <p:pic>
        <p:nvPicPr>
          <p:cNvPr id="2" name="Picture 1">
            <a:extLst>
              <a:ext uri="{FF2B5EF4-FFF2-40B4-BE49-F238E27FC236}">
                <a16:creationId xmlns:a16="http://schemas.microsoft.com/office/drawing/2014/main" id="{045F04F7-0DE5-AB72-07BE-592E3EA2DA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3032" y="1365337"/>
            <a:ext cx="4217867" cy="83197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64779351"/>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3E2FA5-67CF-10B5-AA95-C6B41938DC7C}"/>
              </a:ext>
            </a:extLst>
          </p:cNvPr>
          <p:cNvSpPr txBox="1"/>
          <p:nvPr/>
        </p:nvSpPr>
        <p:spPr>
          <a:xfrm>
            <a:off x="0" y="1637871"/>
            <a:ext cx="6901840" cy="861774"/>
          </a:xfrm>
          <a:prstGeom prst="rect">
            <a:avLst/>
          </a:prstGeom>
          <a:noFill/>
        </p:spPr>
        <p:txBody>
          <a:bodyPr wrap="square">
            <a:spAutoFit/>
          </a:bodyPr>
          <a:lstStyle/>
          <a:p>
            <a:r>
              <a:rPr lang="en-IN" sz="2400" dirty="0">
                <a:solidFill>
                  <a:srgbClr val="FF0000"/>
                </a:solidFill>
                <a:effectLst/>
                <a:latin typeface="Cooper Black" panose="0208090404030B020404" pitchFamily="18" charset="0"/>
                <a:ea typeface="Calibri" panose="020F0502020204030204" pitchFamily="34" charset="0"/>
                <a:cs typeface="Times New Roman" panose="02020603050405020304" pitchFamily="18" charset="0"/>
              </a:rPr>
              <a:t>             </a:t>
            </a:r>
            <a:r>
              <a:rPr lang="en-IN" sz="2400" u="sng" dirty="0">
                <a:solidFill>
                  <a:srgbClr val="FF0000"/>
                </a:solidFill>
                <a:effectLst/>
                <a:latin typeface="Cooper Black" panose="0208090404030B020404" pitchFamily="18" charset="0"/>
                <a:ea typeface="Calibri" panose="020F0502020204030204" pitchFamily="34" charset="0"/>
                <a:cs typeface="Times New Roman" panose="02020603050405020304" pitchFamily="18" charset="0"/>
              </a:rPr>
              <a:t>Profile Setup Page:-</a:t>
            </a:r>
            <a:endParaRPr lang="en-IN" sz="2400" dirty="0">
              <a:solidFill>
                <a:srgbClr val="FF0000"/>
              </a:solidFill>
              <a:effectLst/>
              <a:latin typeface="Cooper Black" panose="0208090404030B020404" pitchFamily="18" charset="0"/>
              <a:ea typeface="Calibri" panose="020F0502020204030204" pitchFamily="34" charset="0"/>
              <a:cs typeface="Times New Roman" panose="02020603050405020304" pitchFamily="18" charset="0"/>
            </a:endParaRPr>
          </a:p>
          <a:p>
            <a:endParaRPr lang="en-IN" sz="2400" b="1" dirty="0">
              <a:solidFill>
                <a:srgbClr val="FF0000"/>
              </a:solidFill>
              <a:latin typeface="Cooper Black" panose="0208090404030B020404" pitchFamily="18" charset="0"/>
            </a:endParaRPr>
          </a:p>
        </p:txBody>
      </p:sp>
      <p:pic>
        <p:nvPicPr>
          <p:cNvPr id="2" name="Picture 1">
            <a:extLst>
              <a:ext uri="{FF2B5EF4-FFF2-40B4-BE49-F238E27FC236}">
                <a16:creationId xmlns:a16="http://schemas.microsoft.com/office/drawing/2014/main" id="{586C35A2-E2B3-B75C-07F9-43CB8184243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0920" y="2684569"/>
            <a:ext cx="3506829" cy="66868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1329D4F0-E9E3-F869-FD62-69A68BE9ABE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1829" y="2544064"/>
            <a:ext cx="3777350" cy="68215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38710463"/>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604E6D-0FA1-2B82-697F-F773AA22CC51}"/>
              </a:ext>
            </a:extLst>
          </p:cNvPr>
          <p:cNvSpPr txBox="1"/>
          <p:nvPr/>
        </p:nvSpPr>
        <p:spPr>
          <a:xfrm>
            <a:off x="701458" y="1600292"/>
            <a:ext cx="6901840" cy="461665"/>
          </a:xfrm>
          <a:prstGeom prst="rect">
            <a:avLst/>
          </a:prstGeom>
          <a:noFill/>
        </p:spPr>
        <p:txBody>
          <a:bodyPr wrap="square">
            <a:spAutoFit/>
          </a:bodyPr>
          <a:lstStyle/>
          <a:p>
            <a:r>
              <a:rPr lang="en-IN" sz="2400" u="sng" dirty="0">
                <a:solidFill>
                  <a:srgbClr val="FF0000"/>
                </a:solidFill>
                <a:latin typeface="Cooper Black" panose="0208090404030B020404" pitchFamily="18" charset="0"/>
              </a:rPr>
              <a:t>User Page:-</a:t>
            </a:r>
            <a:endParaRPr lang="en-IN" sz="2400" dirty="0"/>
          </a:p>
        </p:txBody>
      </p:sp>
      <p:pic>
        <p:nvPicPr>
          <p:cNvPr id="2" name="Picture 1">
            <a:extLst>
              <a:ext uri="{FF2B5EF4-FFF2-40B4-BE49-F238E27FC236}">
                <a16:creationId xmlns:a16="http://schemas.microsoft.com/office/drawing/2014/main" id="{AB1EFF26-1EE7-C05B-A9D5-E444DC3E3D0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3172" y="1831124"/>
            <a:ext cx="3537420" cy="6804239"/>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ECB49024-0770-A5AA-FC48-2B3477B3C89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43485" y="1831124"/>
            <a:ext cx="3842497" cy="680423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33E9261-51D0-1502-2DF7-1FD85207EF9E}"/>
              </a:ext>
            </a:extLst>
          </p:cNvPr>
          <p:cNvSpPr txBox="1"/>
          <p:nvPr/>
        </p:nvSpPr>
        <p:spPr>
          <a:xfrm>
            <a:off x="4562893" y="8866195"/>
            <a:ext cx="2652099" cy="369332"/>
          </a:xfrm>
          <a:prstGeom prst="rect">
            <a:avLst/>
          </a:prstGeom>
          <a:noFill/>
        </p:spPr>
        <p:txBody>
          <a:bodyPr wrap="square">
            <a:spAutoFit/>
          </a:bodyPr>
          <a:lstStyle/>
          <a:p>
            <a:r>
              <a:rPr lang="en-IN" sz="1800" b="1" dirty="0">
                <a:effectLst/>
                <a:latin typeface="Times New Roman" panose="02020603050405020304" pitchFamily="18" charset="0"/>
                <a:ea typeface="Calibri" panose="020F0502020204030204" pitchFamily="34" charset="0"/>
              </a:rPr>
              <a:t> </a:t>
            </a:r>
            <a:r>
              <a:rPr lang="en-IN" sz="1800" dirty="0">
                <a:effectLst/>
                <a:latin typeface="Cooper Black" panose="0208090404030B020404" pitchFamily="18" charset="0"/>
                <a:ea typeface="Calibri" panose="020F0502020204030204" pitchFamily="34" charset="0"/>
              </a:rPr>
              <a:t>Without Internet </a:t>
            </a:r>
            <a:endParaRPr lang="en-IN" dirty="0">
              <a:latin typeface="Cooper Black" panose="0208090404030B020404" pitchFamily="18" charset="0"/>
            </a:endParaRPr>
          </a:p>
        </p:txBody>
      </p:sp>
      <p:sp>
        <p:nvSpPr>
          <p:cNvPr id="9" name="TextBox 8">
            <a:extLst>
              <a:ext uri="{FF2B5EF4-FFF2-40B4-BE49-F238E27FC236}">
                <a16:creationId xmlns:a16="http://schemas.microsoft.com/office/drawing/2014/main" id="{537F0B21-C94B-2A4F-85C4-7BFA57B5A1A9}"/>
              </a:ext>
            </a:extLst>
          </p:cNvPr>
          <p:cNvSpPr txBox="1"/>
          <p:nvPr/>
        </p:nvSpPr>
        <p:spPr>
          <a:xfrm>
            <a:off x="11054063" y="9050861"/>
            <a:ext cx="3895909" cy="369332"/>
          </a:xfrm>
          <a:prstGeom prst="rect">
            <a:avLst/>
          </a:prstGeom>
          <a:noFill/>
        </p:spPr>
        <p:txBody>
          <a:bodyPr wrap="square">
            <a:spAutoFit/>
          </a:bodyPr>
          <a:lstStyle/>
          <a:p>
            <a:r>
              <a:rPr lang="en-IN" sz="1800" dirty="0">
                <a:effectLst/>
                <a:latin typeface="Cooper Black" panose="0208090404030B020404" pitchFamily="18" charset="0"/>
                <a:ea typeface="Calibri" panose="020F0502020204030204" pitchFamily="34" charset="0"/>
              </a:rPr>
              <a:t>With Internet</a:t>
            </a:r>
            <a:endParaRPr lang="en-IN" dirty="0">
              <a:latin typeface="Cooper Black" panose="0208090404030B020404" pitchFamily="18" charset="0"/>
            </a:endParaRPr>
          </a:p>
        </p:txBody>
      </p:sp>
    </p:spTree>
    <p:extLst>
      <p:ext uri="{BB962C8B-B14F-4D97-AF65-F5344CB8AC3E}">
        <p14:creationId xmlns:p14="http://schemas.microsoft.com/office/powerpoint/2010/main" val="4134656546"/>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A924A-8ED3-2831-AA15-64BFF81301F9}"/>
              </a:ext>
            </a:extLst>
          </p:cNvPr>
          <p:cNvSpPr>
            <a:spLocks noGrp="1"/>
          </p:cNvSpPr>
          <p:nvPr>
            <p:ph type="title"/>
          </p:nvPr>
        </p:nvSpPr>
        <p:spPr>
          <a:xfrm>
            <a:off x="2088471" y="847926"/>
            <a:ext cx="9631132" cy="1844660"/>
          </a:xfrm>
        </p:spPr>
        <p:txBody>
          <a:bodyPr>
            <a:normAutofit/>
          </a:bodyPr>
          <a:lstStyle/>
          <a:p>
            <a:pPr algn="ctr"/>
            <a:r>
              <a:rPr lang="en-IN" sz="6600" b="1" dirty="0">
                <a:latin typeface="Algerian" panose="04020705040A02060702" pitchFamily="82" charset="0"/>
              </a:rPr>
              <a:t>Contents</a:t>
            </a:r>
          </a:p>
        </p:txBody>
      </p:sp>
      <p:sp>
        <p:nvSpPr>
          <p:cNvPr id="3" name="Subtitle 2">
            <a:extLst>
              <a:ext uri="{FF2B5EF4-FFF2-40B4-BE49-F238E27FC236}">
                <a16:creationId xmlns:a16="http://schemas.microsoft.com/office/drawing/2014/main" id="{886A6400-712E-C534-1E45-505962014E52}"/>
              </a:ext>
            </a:extLst>
          </p:cNvPr>
          <p:cNvSpPr>
            <a:spLocks noGrp="1"/>
          </p:cNvSpPr>
          <p:nvPr>
            <p:ph idx="1"/>
          </p:nvPr>
        </p:nvSpPr>
        <p:spPr>
          <a:xfrm>
            <a:off x="897524" y="2291560"/>
            <a:ext cx="12013025" cy="7077908"/>
          </a:xfrm>
        </p:spPr>
        <p:txBody>
          <a:bodyPr>
            <a:noAutofit/>
          </a:bodyPr>
          <a:lstStyle/>
          <a:p>
            <a:pPr marL="777237" indent="-685800">
              <a:lnSpc>
                <a:spcPct val="120000"/>
              </a:lnSpc>
              <a:buFont typeface="Arial" panose="020B0604020202020204" pitchFamily="34" charset="0"/>
              <a:buChar char="•"/>
            </a:pPr>
            <a:r>
              <a:rPr lang="en-US" sz="3000" b="1" i="0" dirty="0">
                <a:solidFill>
                  <a:srgbClr val="C00000"/>
                </a:solidFill>
                <a:effectLst/>
                <a:latin typeface="Algerian" panose="04020705040A02060702" pitchFamily="82" charset="0"/>
              </a:rPr>
              <a:t>Introduction</a:t>
            </a:r>
          </a:p>
          <a:p>
            <a:pPr marL="777237" indent="-685800">
              <a:lnSpc>
                <a:spcPct val="120000"/>
              </a:lnSpc>
              <a:buFont typeface="Arial" panose="020B0604020202020204" pitchFamily="34" charset="0"/>
              <a:buChar char="•"/>
            </a:pPr>
            <a:r>
              <a:rPr lang="en-US" sz="3000" b="1" dirty="0">
                <a:solidFill>
                  <a:srgbClr val="C00000"/>
                </a:solidFill>
                <a:latin typeface="Algerian" panose="04020705040A02060702" pitchFamily="82" charset="0"/>
              </a:rPr>
              <a:t>objective</a:t>
            </a:r>
            <a:endParaRPr lang="en-US" sz="3000" b="1" i="0" dirty="0">
              <a:solidFill>
                <a:srgbClr val="C00000"/>
              </a:solidFill>
              <a:effectLst/>
              <a:latin typeface="Algerian" panose="04020705040A02060702" pitchFamily="82" charset="0"/>
            </a:endParaRPr>
          </a:p>
          <a:p>
            <a:pPr marL="91437">
              <a:lnSpc>
                <a:spcPct val="120000"/>
              </a:lnSpc>
            </a:pPr>
            <a:r>
              <a:rPr lang="en-US" sz="3000" b="1" dirty="0">
                <a:solidFill>
                  <a:srgbClr val="C00000"/>
                </a:solidFill>
                <a:latin typeface="Algerian" panose="04020705040A02060702" pitchFamily="82" charset="0"/>
              </a:rPr>
              <a:t>     Project profile</a:t>
            </a:r>
          </a:p>
          <a:p>
            <a:pPr marL="777237" indent="-685800">
              <a:lnSpc>
                <a:spcPct val="120000"/>
              </a:lnSpc>
              <a:buFont typeface="Arial" panose="020B0604020202020204" pitchFamily="34" charset="0"/>
              <a:buChar char="•"/>
            </a:pPr>
            <a:r>
              <a:rPr lang="en-US" sz="3000" b="1" i="0" dirty="0">
                <a:solidFill>
                  <a:srgbClr val="C00000"/>
                </a:solidFill>
                <a:effectLst/>
                <a:latin typeface="Algerian" panose="04020705040A02060702" pitchFamily="82" charset="0"/>
              </a:rPr>
              <a:t>Model</a:t>
            </a:r>
          </a:p>
          <a:p>
            <a:pPr marL="777237" indent="-685800">
              <a:lnSpc>
                <a:spcPct val="120000"/>
              </a:lnSpc>
              <a:buFont typeface="Arial" panose="020B0604020202020204" pitchFamily="34" charset="0"/>
              <a:buChar char="•"/>
            </a:pPr>
            <a:r>
              <a:rPr lang="en-US" sz="3000" b="1" dirty="0">
                <a:solidFill>
                  <a:srgbClr val="C00000"/>
                </a:solidFill>
                <a:latin typeface="Algerian" panose="04020705040A02060702" pitchFamily="82" charset="0"/>
              </a:rPr>
              <a:t>System flow chart</a:t>
            </a:r>
            <a:endParaRPr lang="en-US" sz="3000" b="1" i="0" dirty="0">
              <a:solidFill>
                <a:srgbClr val="C00000"/>
              </a:solidFill>
              <a:effectLst/>
              <a:latin typeface="Algerian" panose="04020705040A02060702" pitchFamily="82" charset="0"/>
            </a:endParaRPr>
          </a:p>
          <a:p>
            <a:pPr marL="777237" indent="-685800">
              <a:lnSpc>
                <a:spcPct val="120000"/>
              </a:lnSpc>
              <a:buFont typeface="Arial" panose="020B0604020202020204" pitchFamily="34" charset="0"/>
              <a:buChar char="•"/>
            </a:pPr>
            <a:r>
              <a:rPr lang="en-US" sz="3000" b="1" dirty="0" err="1">
                <a:solidFill>
                  <a:srgbClr val="C00000"/>
                </a:solidFill>
                <a:latin typeface="Algerian" panose="04020705040A02060702" pitchFamily="82" charset="0"/>
              </a:rPr>
              <a:t>Dfd</a:t>
            </a:r>
            <a:r>
              <a:rPr lang="en-US" sz="3000" b="1" dirty="0">
                <a:solidFill>
                  <a:srgbClr val="C00000"/>
                </a:solidFill>
                <a:latin typeface="Algerian" panose="04020705040A02060702" pitchFamily="82" charset="0"/>
              </a:rPr>
              <a:t> diagram</a:t>
            </a:r>
          </a:p>
          <a:p>
            <a:pPr marL="777237" indent="-685800">
              <a:lnSpc>
                <a:spcPct val="120000"/>
              </a:lnSpc>
              <a:buFont typeface="Arial" panose="020B0604020202020204" pitchFamily="34" charset="0"/>
              <a:buChar char="•"/>
            </a:pPr>
            <a:r>
              <a:rPr lang="en-US" sz="3000" b="1" i="0" dirty="0">
                <a:solidFill>
                  <a:srgbClr val="C00000"/>
                </a:solidFill>
                <a:effectLst/>
                <a:latin typeface="Algerian" panose="04020705040A02060702" pitchFamily="82" charset="0"/>
              </a:rPr>
              <a:t>Er diagram</a:t>
            </a:r>
          </a:p>
          <a:p>
            <a:pPr marL="777237" indent="-685800">
              <a:lnSpc>
                <a:spcPct val="120000"/>
              </a:lnSpc>
              <a:buFont typeface="Arial" panose="020B0604020202020204" pitchFamily="34" charset="0"/>
              <a:buChar char="•"/>
            </a:pPr>
            <a:r>
              <a:rPr lang="en-IN" sz="3000" b="1" dirty="0">
                <a:solidFill>
                  <a:srgbClr val="C00000"/>
                </a:solidFill>
                <a:latin typeface="Algerian" panose="04020705040A02060702" pitchFamily="82" charset="0"/>
              </a:rPr>
              <a:t>Screenshot</a:t>
            </a:r>
          </a:p>
          <a:p>
            <a:pPr marL="777237" indent="-685800">
              <a:lnSpc>
                <a:spcPct val="120000"/>
              </a:lnSpc>
              <a:buFont typeface="Arial" panose="020B0604020202020204" pitchFamily="34" charset="0"/>
              <a:buChar char="•"/>
            </a:pPr>
            <a:r>
              <a:rPr lang="en-IN" sz="3000" b="1" dirty="0">
                <a:solidFill>
                  <a:srgbClr val="C00000"/>
                </a:solidFill>
                <a:latin typeface="Algerian" panose="04020705040A02060702" pitchFamily="82" charset="0"/>
              </a:rPr>
              <a:t>Future scope</a:t>
            </a:r>
          </a:p>
          <a:p>
            <a:pPr marL="777237" indent="-685800">
              <a:lnSpc>
                <a:spcPct val="120000"/>
              </a:lnSpc>
              <a:buFont typeface="Arial" panose="020B0604020202020204" pitchFamily="34" charset="0"/>
              <a:buChar char="•"/>
            </a:pPr>
            <a:r>
              <a:rPr lang="en-IN" sz="3000" b="1" dirty="0">
                <a:solidFill>
                  <a:srgbClr val="C00000"/>
                </a:solidFill>
                <a:latin typeface="Algerian" panose="04020705040A02060702" pitchFamily="82" charset="0"/>
              </a:rPr>
              <a:t>references</a:t>
            </a:r>
          </a:p>
          <a:p>
            <a:pPr marL="777237" indent="-685800">
              <a:lnSpc>
                <a:spcPct val="120000"/>
              </a:lnSpc>
              <a:buFont typeface="Arial" panose="020B0604020202020204" pitchFamily="34" charset="0"/>
              <a:buChar char="•"/>
            </a:pPr>
            <a:endParaRPr lang="en-US" sz="3000" b="1" i="0" dirty="0">
              <a:solidFill>
                <a:srgbClr val="C00000"/>
              </a:solidFill>
              <a:effectLst/>
              <a:latin typeface="Algerian" panose="04020705040A02060702" pitchFamily="82" charset="0"/>
            </a:endParaRPr>
          </a:p>
          <a:p>
            <a:pPr marL="777237" indent="-685800">
              <a:lnSpc>
                <a:spcPct val="120000"/>
              </a:lnSpc>
              <a:buFont typeface="Arial" panose="020B0604020202020204" pitchFamily="34" charset="0"/>
              <a:buChar char="•"/>
            </a:pPr>
            <a:endParaRPr lang="en-US" sz="3000" b="1" i="0" dirty="0">
              <a:solidFill>
                <a:srgbClr val="C00000"/>
              </a:solidFill>
              <a:effectLst/>
              <a:latin typeface="Algerian" panose="04020705040A02060702" pitchFamily="82" charset="0"/>
            </a:endParaRPr>
          </a:p>
          <a:p>
            <a:endParaRPr lang="en-IN" sz="3000" dirty="0"/>
          </a:p>
        </p:txBody>
      </p:sp>
    </p:spTree>
    <p:extLst>
      <p:ext uri="{BB962C8B-B14F-4D97-AF65-F5344CB8AC3E}">
        <p14:creationId xmlns:p14="http://schemas.microsoft.com/office/powerpoint/2010/main" val="2115480200"/>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D2EA78-B2ED-43D9-8583-9F072AFB2112}"/>
              </a:ext>
            </a:extLst>
          </p:cNvPr>
          <p:cNvSpPr txBox="1"/>
          <p:nvPr/>
        </p:nvSpPr>
        <p:spPr>
          <a:xfrm>
            <a:off x="670143" y="1698129"/>
            <a:ext cx="6901840" cy="462499"/>
          </a:xfrm>
          <a:prstGeom prst="rect">
            <a:avLst/>
          </a:prstGeom>
          <a:noFill/>
        </p:spPr>
        <p:txBody>
          <a:bodyPr wrap="square">
            <a:spAutoFit/>
          </a:bodyPr>
          <a:lstStyle/>
          <a:p>
            <a:pPr marR="0" lvl="0">
              <a:lnSpc>
                <a:spcPct val="107000"/>
              </a:lnSpc>
              <a:spcBef>
                <a:spcPts val="0"/>
              </a:spcBef>
              <a:spcAft>
                <a:spcPts val="800"/>
              </a:spcAft>
            </a:pPr>
            <a:r>
              <a:rPr lang="en-IN" sz="2400" u="sng" dirty="0">
                <a:solidFill>
                  <a:srgbClr val="FF0000"/>
                </a:solidFill>
                <a:effectLst/>
                <a:latin typeface="Cooper Black" panose="0208090404030B020404" pitchFamily="18" charset="0"/>
                <a:ea typeface="Calibri" panose="020F0502020204030204" pitchFamily="34" charset="0"/>
                <a:cs typeface="Times New Roman" panose="02020603050405020304" pitchFamily="18" charset="0"/>
              </a:rPr>
              <a:t>Search Users:</a:t>
            </a:r>
            <a:endParaRPr lang="en-IN" sz="2400" dirty="0">
              <a:solidFill>
                <a:srgbClr val="FF0000"/>
              </a:solidFill>
              <a:effectLst/>
              <a:latin typeface="Cooper Black" panose="0208090404030B0204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7DCA922-0A3B-023C-C91D-99575F00E0D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1930" y="1929378"/>
            <a:ext cx="4304213" cy="7657190"/>
          </a:xfrm>
          <a:prstGeom prst="rect">
            <a:avLst/>
          </a:prstGeom>
          <a:noFill/>
          <a:ln>
            <a:noFill/>
          </a:ln>
        </p:spPr>
      </p:pic>
    </p:spTree>
    <p:extLst>
      <p:ext uri="{BB962C8B-B14F-4D97-AF65-F5344CB8AC3E}">
        <p14:creationId xmlns:p14="http://schemas.microsoft.com/office/powerpoint/2010/main" val="1876181852"/>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502B1D-8F5F-3063-AA8A-DE3A9610A3EA}"/>
              </a:ext>
            </a:extLst>
          </p:cNvPr>
          <p:cNvSpPr txBox="1"/>
          <p:nvPr/>
        </p:nvSpPr>
        <p:spPr>
          <a:xfrm>
            <a:off x="490712" y="1800709"/>
            <a:ext cx="6901840" cy="461665"/>
          </a:xfrm>
          <a:prstGeom prst="rect">
            <a:avLst/>
          </a:prstGeom>
          <a:noFill/>
        </p:spPr>
        <p:txBody>
          <a:bodyPr wrap="square">
            <a:spAutoFit/>
          </a:bodyPr>
          <a:lstStyle/>
          <a:p>
            <a:r>
              <a:rPr lang="en-IN" sz="2400" u="sng" dirty="0">
                <a:solidFill>
                  <a:srgbClr val="FF0000"/>
                </a:solidFill>
                <a:latin typeface="Cooper Black" panose="0208090404030B020404" pitchFamily="18" charset="0"/>
              </a:rPr>
              <a:t>Chat Room Page:-</a:t>
            </a:r>
            <a:endParaRPr lang="en-IN" sz="2400" dirty="0"/>
          </a:p>
        </p:txBody>
      </p:sp>
      <p:pic>
        <p:nvPicPr>
          <p:cNvPr id="2" name="Picture 1">
            <a:extLst>
              <a:ext uri="{FF2B5EF4-FFF2-40B4-BE49-F238E27FC236}">
                <a16:creationId xmlns:a16="http://schemas.microsoft.com/office/drawing/2014/main" id="{007A4460-BE0C-E454-EBAD-8DEC9A6484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6573" y="2396369"/>
            <a:ext cx="3835160" cy="7283815"/>
          </a:xfrm>
          <a:prstGeom prst="rect">
            <a:avLst/>
          </a:prstGeom>
          <a:noFill/>
          <a:ln>
            <a:noFill/>
          </a:ln>
        </p:spPr>
      </p:pic>
      <p:pic>
        <p:nvPicPr>
          <p:cNvPr id="5" name="Picture 4">
            <a:extLst>
              <a:ext uri="{FF2B5EF4-FFF2-40B4-BE49-F238E27FC236}">
                <a16:creationId xmlns:a16="http://schemas.microsoft.com/office/drawing/2014/main" id="{EBB52F93-F6AB-0C38-6EF3-CB32D98FE35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8739" y="2262374"/>
            <a:ext cx="3716202" cy="7338130"/>
          </a:xfrm>
          <a:prstGeom prst="rect">
            <a:avLst/>
          </a:prstGeom>
          <a:noFill/>
          <a:ln>
            <a:noFill/>
          </a:ln>
        </p:spPr>
      </p:pic>
    </p:spTree>
    <p:extLst>
      <p:ext uri="{BB962C8B-B14F-4D97-AF65-F5344CB8AC3E}">
        <p14:creationId xmlns:p14="http://schemas.microsoft.com/office/powerpoint/2010/main" val="3632315919"/>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A40808-8B55-69BA-B38D-C39F2823F89E}"/>
              </a:ext>
            </a:extLst>
          </p:cNvPr>
          <p:cNvSpPr txBox="1"/>
          <p:nvPr/>
        </p:nvSpPr>
        <p:spPr>
          <a:xfrm>
            <a:off x="732773" y="1860967"/>
            <a:ext cx="6901840" cy="462499"/>
          </a:xfrm>
          <a:prstGeom prst="rect">
            <a:avLst/>
          </a:prstGeom>
          <a:noFill/>
        </p:spPr>
        <p:txBody>
          <a:bodyPr wrap="square">
            <a:spAutoFit/>
          </a:bodyPr>
          <a:lstStyle/>
          <a:p>
            <a:pPr marR="0" lvl="0">
              <a:lnSpc>
                <a:spcPct val="107000"/>
              </a:lnSpc>
              <a:spcBef>
                <a:spcPts val="0"/>
              </a:spcBef>
              <a:spcAft>
                <a:spcPts val="800"/>
              </a:spcAft>
            </a:pPr>
            <a:r>
              <a:rPr lang="en-IN" sz="2400" u="sng" dirty="0">
                <a:solidFill>
                  <a:srgbClr val="FF0000"/>
                </a:solidFill>
                <a:effectLst/>
                <a:latin typeface="Cooper Black" panose="0208090404030B020404" pitchFamily="18" charset="0"/>
                <a:ea typeface="Calibri" panose="020F0502020204030204" pitchFamily="34" charset="0"/>
                <a:cs typeface="Times New Roman" panose="02020603050405020304" pitchFamily="18" charset="0"/>
              </a:rPr>
              <a:t>Message Delete:</a:t>
            </a:r>
            <a:endParaRPr lang="en-IN" sz="2400" dirty="0">
              <a:solidFill>
                <a:srgbClr val="FF0000"/>
              </a:solidFill>
              <a:effectLst/>
              <a:latin typeface="Cooper Black" panose="0208090404030B0204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F762804-7566-C805-5B04-054F77B11EE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0412" y="1860967"/>
            <a:ext cx="4296316" cy="78727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94006715"/>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AB0F99-ABDC-FE14-1CEF-C7C4F834C294}"/>
              </a:ext>
            </a:extLst>
          </p:cNvPr>
          <p:cNvSpPr txBox="1"/>
          <p:nvPr/>
        </p:nvSpPr>
        <p:spPr>
          <a:xfrm>
            <a:off x="438411" y="1650396"/>
            <a:ext cx="6901840" cy="461665"/>
          </a:xfrm>
          <a:prstGeom prst="rect">
            <a:avLst/>
          </a:prstGeom>
          <a:noFill/>
        </p:spPr>
        <p:txBody>
          <a:bodyPr wrap="square">
            <a:spAutoFit/>
          </a:bodyPr>
          <a:lstStyle/>
          <a:p>
            <a:r>
              <a:rPr lang="en-IN" sz="2400" u="sng" dirty="0">
                <a:solidFill>
                  <a:srgbClr val="FF0000"/>
                </a:solidFill>
                <a:latin typeface="Cooper Black" panose="0208090404030B020404" pitchFamily="18" charset="0"/>
              </a:rPr>
              <a:t>Admin Login Page:-</a:t>
            </a:r>
            <a:endParaRPr lang="en-IN" sz="2400" dirty="0"/>
          </a:p>
        </p:txBody>
      </p:sp>
      <p:pic>
        <p:nvPicPr>
          <p:cNvPr id="4" name="Picture 3">
            <a:extLst>
              <a:ext uri="{FF2B5EF4-FFF2-40B4-BE49-F238E27FC236}">
                <a16:creationId xmlns:a16="http://schemas.microsoft.com/office/drawing/2014/main" id="{6A4D20DF-B89E-1488-BBF0-7F6DCF5F49C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007" y="2644091"/>
            <a:ext cx="12487665" cy="63827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2343647"/>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416466-F102-BA15-7D3B-2E5238F77C0B}"/>
              </a:ext>
            </a:extLst>
          </p:cNvPr>
          <p:cNvSpPr txBox="1"/>
          <p:nvPr/>
        </p:nvSpPr>
        <p:spPr>
          <a:xfrm>
            <a:off x="764087" y="1888391"/>
            <a:ext cx="6901840" cy="461665"/>
          </a:xfrm>
          <a:prstGeom prst="rect">
            <a:avLst/>
          </a:prstGeom>
          <a:noFill/>
        </p:spPr>
        <p:txBody>
          <a:bodyPr wrap="square">
            <a:spAutoFit/>
          </a:bodyPr>
          <a:lstStyle/>
          <a:p>
            <a:r>
              <a:rPr lang="en-IN" sz="2400" u="sng" dirty="0">
                <a:solidFill>
                  <a:srgbClr val="FF0000"/>
                </a:solidFill>
                <a:latin typeface="Cooper Black" panose="0208090404030B020404" pitchFamily="18" charset="0"/>
              </a:rPr>
              <a:t>Admin Panel Page:-</a:t>
            </a:r>
            <a:endParaRPr lang="en-IN" sz="2400" dirty="0"/>
          </a:p>
        </p:txBody>
      </p:sp>
      <p:sp>
        <p:nvSpPr>
          <p:cNvPr id="4" name="Rectangle 3">
            <a:extLst>
              <a:ext uri="{FF2B5EF4-FFF2-40B4-BE49-F238E27FC236}">
                <a16:creationId xmlns:a16="http://schemas.microsoft.com/office/drawing/2014/main" id="{673367E3-B763-0116-C486-11F48BAB7385}"/>
              </a:ext>
            </a:extLst>
          </p:cNvPr>
          <p:cNvSpPr>
            <a:spLocks noChangeArrowheads="1"/>
          </p:cNvSpPr>
          <p:nvPr/>
        </p:nvSpPr>
        <p:spPr bwMode="auto">
          <a:xfrm>
            <a:off x="0" y="0"/>
            <a:ext cx="1380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A7A60658-D0AA-0EDE-B1E0-57514350A066}"/>
              </a:ext>
            </a:extLst>
          </p:cNvPr>
          <p:cNvSpPr>
            <a:spLocks noChangeArrowheads="1"/>
          </p:cNvSpPr>
          <p:nvPr/>
        </p:nvSpPr>
        <p:spPr bwMode="auto">
          <a:xfrm>
            <a:off x="0" y="4222750"/>
            <a:ext cx="138080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5">
            <a:extLst>
              <a:ext uri="{FF2B5EF4-FFF2-40B4-BE49-F238E27FC236}">
                <a16:creationId xmlns:a16="http://schemas.microsoft.com/office/drawing/2014/main" id="{9A4A7474-152F-BA91-4938-5B5BC8352D4F}"/>
              </a:ext>
            </a:extLst>
          </p:cNvPr>
          <p:cNvSpPr>
            <a:spLocks noChangeArrowheads="1"/>
          </p:cNvSpPr>
          <p:nvPr/>
        </p:nvSpPr>
        <p:spPr bwMode="auto">
          <a:xfrm>
            <a:off x="0" y="8045450"/>
            <a:ext cx="138080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 name="Picture 1">
            <a:extLst>
              <a:ext uri="{FF2B5EF4-FFF2-40B4-BE49-F238E27FC236}">
                <a16:creationId xmlns:a16="http://schemas.microsoft.com/office/drawing/2014/main" id="{59BF3981-39CF-0F2B-8BE7-62175EAEF1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56765" y="2924689"/>
            <a:ext cx="8818323" cy="5713011"/>
          </a:xfrm>
          <a:prstGeom prst="rect">
            <a:avLst/>
          </a:prstGeom>
          <a:noFill/>
          <a:ln>
            <a:noFill/>
          </a:ln>
        </p:spPr>
      </p:pic>
    </p:spTree>
    <p:extLst>
      <p:ext uri="{BB962C8B-B14F-4D97-AF65-F5344CB8AC3E}">
        <p14:creationId xmlns:p14="http://schemas.microsoft.com/office/powerpoint/2010/main" val="989666642"/>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03D6BA-0BFD-716F-DFFF-8BAD884921C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6065" y="3169085"/>
            <a:ext cx="11564323" cy="5677148"/>
          </a:xfrm>
          <a:prstGeom prst="rect">
            <a:avLst/>
          </a:prstGeom>
          <a:noFill/>
          <a:ln>
            <a:noFill/>
          </a:ln>
        </p:spPr>
      </p:pic>
      <p:sp>
        <p:nvSpPr>
          <p:cNvPr id="6" name="TextBox 5">
            <a:extLst>
              <a:ext uri="{FF2B5EF4-FFF2-40B4-BE49-F238E27FC236}">
                <a16:creationId xmlns:a16="http://schemas.microsoft.com/office/drawing/2014/main" id="{40B95783-E14A-AA2B-E502-5DDDE9B51A09}"/>
              </a:ext>
            </a:extLst>
          </p:cNvPr>
          <p:cNvSpPr txBox="1"/>
          <p:nvPr/>
        </p:nvSpPr>
        <p:spPr>
          <a:xfrm>
            <a:off x="407096" y="1986227"/>
            <a:ext cx="6901840" cy="468077"/>
          </a:xfrm>
          <a:prstGeom prst="rect">
            <a:avLst/>
          </a:prstGeom>
          <a:noFill/>
        </p:spPr>
        <p:txBody>
          <a:bodyPr wrap="square">
            <a:spAutoFit/>
          </a:bodyPr>
          <a:lstStyle/>
          <a:p>
            <a:pPr marR="0" lvl="0">
              <a:lnSpc>
                <a:spcPct val="107000"/>
              </a:lnSpc>
              <a:spcBef>
                <a:spcPts val="0"/>
              </a:spcBef>
              <a:spcAft>
                <a:spcPts val="800"/>
              </a:spcAft>
            </a:pPr>
            <a:r>
              <a:rPr lang="en-IN" sz="2400" u="sng" dirty="0">
                <a:solidFill>
                  <a:srgbClr val="FF0000"/>
                </a:solidFill>
                <a:effectLst/>
                <a:latin typeface="Cooper Black" panose="0208090404030B020404" pitchFamily="18" charset="0"/>
                <a:ea typeface="Calibri" panose="020F0502020204030204" pitchFamily="34" charset="0"/>
                <a:cs typeface="Times New Roman" panose="02020603050405020304" pitchFamily="18" charset="0"/>
              </a:rPr>
              <a:t>Users List Page:</a:t>
            </a:r>
            <a:endParaRPr lang="en-IN" sz="2400" dirty="0">
              <a:solidFill>
                <a:srgbClr val="FF0000"/>
              </a:solidFill>
              <a:effectLst/>
              <a:latin typeface="Cooper Black" panose="0208090404030B0204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81568072"/>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79AAE-BE16-779B-A9AB-9863E97630C5}"/>
              </a:ext>
            </a:extLst>
          </p:cNvPr>
          <p:cNvSpPr txBox="1"/>
          <p:nvPr/>
        </p:nvSpPr>
        <p:spPr>
          <a:xfrm>
            <a:off x="845507" y="1913443"/>
            <a:ext cx="6901840" cy="461665"/>
          </a:xfrm>
          <a:prstGeom prst="rect">
            <a:avLst/>
          </a:prstGeom>
          <a:noFill/>
        </p:spPr>
        <p:txBody>
          <a:bodyPr wrap="square">
            <a:spAutoFit/>
          </a:bodyPr>
          <a:lstStyle/>
          <a:p>
            <a:r>
              <a:rPr lang="en-IN" sz="2400" u="sng" dirty="0">
                <a:solidFill>
                  <a:srgbClr val="FF0000"/>
                </a:solidFill>
                <a:latin typeface="Cooper Black" panose="0208090404030B020404" pitchFamily="18" charset="0"/>
              </a:rPr>
              <a:t>Lock Screen Page:-</a:t>
            </a:r>
            <a:endParaRPr lang="en-IN" sz="2400" dirty="0"/>
          </a:p>
        </p:txBody>
      </p:sp>
      <p:pic>
        <p:nvPicPr>
          <p:cNvPr id="4" name="Picture 3">
            <a:extLst>
              <a:ext uri="{FF2B5EF4-FFF2-40B4-BE49-F238E27FC236}">
                <a16:creationId xmlns:a16="http://schemas.microsoft.com/office/drawing/2014/main" id="{89EEE61B-5ADC-8392-1155-4974194A8DF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507" y="3169088"/>
            <a:ext cx="11464821" cy="5824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9927407"/>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AF90-6D45-3F63-924B-A457E65B9433}"/>
              </a:ext>
            </a:extLst>
          </p:cNvPr>
          <p:cNvSpPr>
            <a:spLocks noGrp="1"/>
          </p:cNvSpPr>
          <p:nvPr>
            <p:ph type="title"/>
          </p:nvPr>
        </p:nvSpPr>
        <p:spPr>
          <a:xfrm>
            <a:off x="897525" y="776614"/>
            <a:ext cx="12013025" cy="1327024"/>
          </a:xfrm>
        </p:spPr>
        <p:txBody>
          <a:bodyPr>
            <a:normAutofit/>
          </a:bodyPr>
          <a:lstStyle/>
          <a:p>
            <a:pPr algn="ctr"/>
            <a:r>
              <a:rPr lang="en-US" sz="7200" b="1" dirty="0">
                <a:solidFill>
                  <a:srgbClr val="FC0000"/>
                </a:solidFill>
                <a:latin typeface="Algerian" panose="04020705040A02060702" pitchFamily="82" charset="0"/>
              </a:rPr>
              <a:t>FUTURE SCOPE</a:t>
            </a:r>
            <a:endParaRPr lang="en-IN" sz="7200" b="1" dirty="0">
              <a:solidFill>
                <a:srgbClr val="FC0000"/>
              </a:solidFill>
              <a:latin typeface="Algerian" panose="04020705040A02060702" pitchFamily="82" charset="0"/>
            </a:endParaRPr>
          </a:p>
        </p:txBody>
      </p:sp>
      <p:sp>
        <p:nvSpPr>
          <p:cNvPr id="3" name="Text Placeholder 2">
            <a:extLst>
              <a:ext uri="{FF2B5EF4-FFF2-40B4-BE49-F238E27FC236}">
                <a16:creationId xmlns:a16="http://schemas.microsoft.com/office/drawing/2014/main" id="{72B41D2D-1824-3946-DD13-5B286CB72FAA}"/>
              </a:ext>
            </a:extLst>
          </p:cNvPr>
          <p:cNvSpPr>
            <a:spLocks noGrp="1"/>
          </p:cNvSpPr>
          <p:nvPr>
            <p:ph type="body" idx="1"/>
          </p:nvPr>
        </p:nvSpPr>
        <p:spPr>
          <a:xfrm>
            <a:off x="897524" y="2273629"/>
            <a:ext cx="12013026" cy="5236504"/>
          </a:xfrm>
        </p:spPr>
        <p:txBody>
          <a:bodyPr>
            <a:normAutofit fontScale="85000" lnSpcReduction="20000"/>
          </a:bodyPr>
          <a:lstStyle/>
          <a:p>
            <a:pPr algn="l"/>
            <a:r>
              <a:rPr lang="en-US" sz="3500" dirty="0">
                <a:solidFill>
                  <a:schemeClr val="tx1">
                    <a:lumMod val="95000"/>
                    <a:lumOff val="5000"/>
                  </a:schemeClr>
                </a:solidFill>
                <a:latin typeface="Arial Black" panose="020B0A04020102020204" pitchFamily="34" charset="0"/>
              </a:rPr>
              <a:t>Future Scope:-</a:t>
            </a:r>
          </a:p>
          <a:p>
            <a:pPr algn="l">
              <a:lnSpc>
                <a:spcPct val="120000"/>
              </a:lnSpc>
            </a:pPr>
            <a:r>
              <a:rPr lang="en-US" dirty="0"/>
              <a:t>                                </a:t>
            </a:r>
            <a:r>
              <a:rPr lang="en-US" sz="3000" dirty="0">
                <a:solidFill>
                  <a:schemeClr val="tx1">
                    <a:lumMod val="95000"/>
                    <a:lumOff val="5000"/>
                  </a:schemeClr>
                </a:solidFill>
              </a:rPr>
              <a:t>  With the knowledge I have gained by</a:t>
            </a:r>
          </a:p>
          <a:p>
            <a:pPr algn="l">
              <a:lnSpc>
                <a:spcPct val="120000"/>
              </a:lnSpc>
            </a:pPr>
            <a:r>
              <a:rPr lang="en-US" sz="3000" dirty="0">
                <a:solidFill>
                  <a:schemeClr val="tx1">
                    <a:lumMod val="95000"/>
                    <a:lumOff val="5000"/>
                  </a:schemeClr>
                </a:solidFill>
              </a:rPr>
              <a:t>Developing this Web application, I am confident that in the future</a:t>
            </a:r>
          </a:p>
          <a:p>
            <a:pPr algn="l">
              <a:lnSpc>
                <a:spcPct val="120000"/>
              </a:lnSpc>
            </a:pPr>
            <a:r>
              <a:rPr lang="en-US" sz="3000" dirty="0">
                <a:solidFill>
                  <a:schemeClr val="tx1">
                    <a:lumMod val="95000"/>
                    <a:lumOff val="5000"/>
                  </a:schemeClr>
                </a:solidFill>
              </a:rPr>
              <a:t>I can make the Web application more effectively by adding this Services.</a:t>
            </a:r>
          </a:p>
          <a:p>
            <a:pPr algn="l"/>
            <a:endParaRPr lang="en-US" sz="3500" b="1" dirty="0">
              <a:solidFill>
                <a:schemeClr val="accent4">
                  <a:lumMod val="75000"/>
                </a:schemeClr>
              </a:solidFill>
            </a:endParaRPr>
          </a:p>
          <a:p>
            <a:pPr marL="457200" indent="-457200" algn="l">
              <a:buFont typeface="Arial" panose="020B0604020202020204" pitchFamily="34" charset="0"/>
              <a:buChar char="•"/>
            </a:pPr>
            <a:r>
              <a:rPr lang="en-US" sz="3500" b="1" dirty="0">
                <a:solidFill>
                  <a:schemeClr val="accent4">
                    <a:lumMod val="75000"/>
                  </a:schemeClr>
                </a:solidFill>
              </a:rPr>
              <a:t>Video call.</a:t>
            </a:r>
          </a:p>
          <a:p>
            <a:pPr marL="457200" indent="-457200" algn="l">
              <a:buFont typeface="Arial" panose="020B0604020202020204" pitchFamily="34" charset="0"/>
              <a:buChar char="•"/>
            </a:pPr>
            <a:r>
              <a:rPr lang="en-US" sz="3500" b="1" dirty="0">
                <a:solidFill>
                  <a:schemeClr val="accent4">
                    <a:lumMod val="75000"/>
                  </a:schemeClr>
                </a:solidFill>
              </a:rPr>
              <a:t>Voice call.</a:t>
            </a:r>
          </a:p>
          <a:p>
            <a:pPr marL="457200" indent="-457200" algn="l">
              <a:buFont typeface="Arial" panose="020B0604020202020204" pitchFamily="34" charset="0"/>
              <a:buChar char="•"/>
            </a:pPr>
            <a:r>
              <a:rPr lang="en-US" sz="3500" b="1" dirty="0">
                <a:solidFill>
                  <a:schemeClr val="accent4">
                    <a:lumMod val="75000"/>
                  </a:schemeClr>
                </a:solidFill>
              </a:rPr>
              <a:t>Photos Sending.</a:t>
            </a:r>
          </a:p>
          <a:p>
            <a:pPr marL="457200" indent="-457200" algn="l">
              <a:buFont typeface="Arial" panose="020B0604020202020204" pitchFamily="34" charset="0"/>
              <a:buChar char="•"/>
            </a:pPr>
            <a:r>
              <a:rPr lang="en-US" sz="3500" b="1" dirty="0">
                <a:solidFill>
                  <a:schemeClr val="accent4">
                    <a:lumMod val="75000"/>
                  </a:schemeClr>
                </a:solidFill>
              </a:rPr>
              <a:t>Video Sending.</a:t>
            </a:r>
          </a:p>
          <a:p>
            <a:pPr marL="457200" indent="-457200" algn="l">
              <a:buFont typeface="Arial" panose="020B0604020202020204" pitchFamily="34" charset="0"/>
              <a:buChar char="•"/>
            </a:pPr>
            <a:r>
              <a:rPr lang="en-US" sz="3500" b="1" dirty="0">
                <a:solidFill>
                  <a:schemeClr val="accent4">
                    <a:lumMod val="75000"/>
                  </a:schemeClr>
                </a:solidFill>
              </a:rPr>
              <a:t>Voice Recording Chat.</a:t>
            </a:r>
            <a:endParaRPr lang="en-IN" sz="3500" b="1" dirty="0">
              <a:solidFill>
                <a:schemeClr val="accent4">
                  <a:lumMod val="75000"/>
                </a:schemeClr>
              </a:solidFill>
            </a:endParaRPr>
          </a:p>
        </p:txBody>
      </p:sp>
    </p:spTree>
    <p:extLst>
      <p:ext uri="{BB962C8B-B14F-4D97-AF65-F5344CB8AC3E}">
        <p14:creationId xmlns:p14="http://schemas.microsoft.com/office/powerpoint/2010/main" val="682332600"/>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54E05D-C558-3B6A-4003-13D70995DD16}"/>
              </a:ext>
            </a:extLst>
          </p:cNvPr>
          <p:cNvSpPr>
            <a:spLocks noGrp="1"/>
          </p:cNvSpPr>
          <p:nvPr>
            <p:ph type="title"/>
          </p:nvPr>
        </p:nvSpPr>
        <p:spPr>
          <a:xfrm>
            <a:off x="1035607" y="724288"/>
            <a:ext cx="12013025" cy="1630605"/>
          </a:xfrm>
        </p:spPr>
        <p:txBody>
          <a:bodyPr>
            <a:normAutofit/>
          </a:bodyPr>
          <a:lstStyle/>
          <a:p>
            <a:pPr algn="ctr"/>
            <a:r>
              <a:rPr lang="en-US" sz="9600" b="1" dirty="0">
                <a:solidFill>
                  <a:srgbClr val="FC0000"/>
                </a:solidFill>
                <a:latin typeface="Algerian" panose="04020705040A02060702" pitchFamily="82" charset="0"/>
              </a:rPr>
              <a:t>References</a:t>
            </a:r>
            <a:r>
              <a:rPr lang="en-IN" sz="9600" b="1" dirty="0">
                <a:solidFill>
                  <a:srgbClr val="FC0000"/>
                </a:solidFill>
                <a:latin typeface="Algerian" panose="04020705040A02060702" pitchFamily="82" charset="0"/>
              </a:rPr>
              <a:t> </a:t>
            </a:r>
            <a:endParaRPr lang="en-IN" sz="9600" dirty="0"/>
          </a:p>
        </p:txBody>
      </p:sp>
      <p:sp>
        <p:nvSpPr>
          <p:cNvPr id="5" name="Text Placeholder 4">
            <a:extLst>
              <a:ext uri="{FF2B5EF4-FFF2-40B4-BE49-F238E27FC236}">
                <a16:creationId xmlns:a16="http://schemas.microsoft.com/office/drawing/2014/main" id="{87D2945B-C9BC-9039-8B63-C591F7A6EF3B}"/>
              </a:ext>
            </a:extLst>
          </p:cNvPr>
          <p:cNvSpPr>
            <a:spLocks noGrp="1"/>
          </p:cNvSpPr>
          <p:nvPr>
            <p:ph type="body" sz="half" idx="2"/>
          </p:nvPr>
        </p:nvSpPr>
        <p:spPr>
          <a:xfrm>
            <a:off x="1035607" y="2016690"/>
            <a:ext cx="12204404" cy="6313118"/>
          </a:xfrm>
        </p:spPr>
        <p:txBody>
          <a:bodyPr>
            <a:noAutofit/>
          </a:bodyPr>
          <a:lstStyle/>
          <a:p>
            <a:pPr marL="914400" marR="0" algn="ctr">
              <a:lnSpc>
                <a:spcPct val="200000"/>
              </a:lnSpc>
              <a:spcBef>
                <a:spcPts val="0"/>
              </a:spcBef>
              <a:spcAft>
                <a:spcPts val="800"/>
              </a:spcAft>
            </a:pPr>
            <a:r>
              <a:rPr lang="en-IN" sz="2400" b="1" u="sng"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www.realtimechatroom.com</a:t>
            </a:r>
            <a:endParaRPr lang="en-IN" sz="2400" b="1" u="sng" dirty="0">
              <a:solidFill>
                <a:schemeClr val="tx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914400" marR="0" algn="ctr">
              <a:lnSpc>
                <a:spcPct val="200000"/>
              </a:lnSpc>
              <a:spcBef>
                <a:spcPts val="0"/>
              </a:spcBef>
              <a:spcAft>
                <a:spcPts val="800"/>
              </a:spcAft>
            </a:pPr>
            <a:r>
              <a:rPr lang="en-IN" sz="2400" b="1"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1" u="sng"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http://chatroom.org</a:t>
            </a:r>
            <a:endParaRPr lang="en-IN" sz="2400" b="1" u="sng"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914400" algn="ctr">
              <a:lnSpc>
                <a:spcPct val="200000"/>
              </a:lnSpc>
              <a:spcBef>
                <a:spcPts val="0"/>
              </a:spcBef>
              <a:spcAft>
                <a:spcPts val="800"/>
              </a:spcAft>
            </a:pPr>
            <a:r>
              <a:rPr lang="en-IN" sz="2400" b="1" u="sng"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https://www.WhatApps.com</a:t>
            </a:r>
            <a:endParaRPr lang="en-IN" sz="2400" b="1"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gn="ctr">
              <a:lnSpc>
                <a:spcPct val="200000"/>
              </a:lnSpc>
              <a:spcBef>
                <a:spcPts val="0"/>
              </a:spcBef>
              <a:spcAft>
                <a:spcPts val="0"/>
              </a:spcAft>
            </a:pPr>
            <a:r>
              <a:rPr lang="en-IN" sz="2400" b="1" u="sng"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https://firebase.google.com/docs</a:t>
            </a:r>
            <a:endParaRPr lang="en-IN" sz="2400" b="1"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gn="ctr">
              <a:lnSpc>
                <a:spcPct val="200000"/>
              </a:lnSpc>
              <a:spcBef>
                <a:spcPts val="0"/>
              </a:spcBef>
              <a:spcAft>
                <a:spcPts val="0"/>
              </a:spcAft>
            </a:pPr>
            <a:r>
              <a:rPr lang="en-IN" sz="2400" b="1" u="sng"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https://developer.android.com/kotlin</a:t>
            </a:r>
            <a:endParaRPr lang="en-IN" sz="2400" b="1"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gn="ctr">
              <a:lnSpc>
                <a:spcPct val="200000"/>
              </a:lnSpc>
              <a:spcBef>
                <a:spcPts val="0"/>
              </a:spcBef>
              <a:spcAft>
                <a:spcPts val="0"/>
              </a:spcAft>
            </a:pPr>
            <a:r>
              <a:rPr lang="en-IN" sz="2400" b="1" u="sng"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https://www.figma.com</a:t>
            </a:r>
            <a:endParaRPr lang="en-IN" sz="2400" b="1"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gn="ctr">
              <a:lnSpc>
                <a:spcPct val="200000"/>
              </a:lnSpc>
              <a:spcBef>
                <a:spcPts val="0"/>
              </a:spcBef>
              <a:spcAft>
                <a:spcPts val="800"/>
              </a:spcAft>
            </a:pPr>
            <a:r>
              <a:rPr lang="en-IN" sz="2400" b="1" u="sng"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https://www.google.com</a:t>
            </a:r>
            <a:endParaRPr lang="en-IN" sz="2400" b="1" dirty="0">
              <a:solidFill>
                <a:schemeClr val="tx1">
                  <a:lumMod val="95000"/>
                  <a:lumOff val="5000"/>
                </a:schemeClr>
              </a:solidFill>
              <a:latin typeface="Algerian" panose="04020705040A02060702" pitchFamily="82" charset="0"/>
            </a:endParaRPr>
          </a:p>
        </p:txBody>
      </p:sp>
    </p:spTree>
    <p:extLst>
      <p:ext uri="{BB962C8B-B14F-4D97-AF65-F5344CB8AC3E}">
        <p14:creationId xmlns:p14="http://schemas.microsoft.com/office/powerpoint/2010/main" val="2450304461"/>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48CA7-8260-0FF7-2100-4D049888C8EA}"/>
              </a:ext>
            </a:extLst>
          </p:cNvPr>
          <p:cNvSpPr>
            <a:spLocks noGrp="1"/>
          </p:cNvSpPr>
          <p:nvPr>
            <p:ph type="ctrTitle"/>
          </p:nvPr>
        </p:nvSpPr>
        <p:spPr>
          <a:xfrm>
            <a:off x="1380807" y="3073822"/>
            <a:ext cx="11046459" cy="2603719"/>
          </a:xfrm>
        </p:spPr>
        <p:txBody>
          <a:bodyPr>
            <a:normAutofit/>
          </a:bodyPr>
          <a:lstStyle/>
          <a:p>
            <a:pPr algn="ctr"/>
            <a:r>
              <a:rPr lang="en-IN" sz="9600" b="1" dirty="0">
                <a:solidFill>
                  <a:srgbClr val="FC0000"/>
                </a:solidFill>
                <a:latin typeface="Algerian" panose="04020705040A02060702" pitchFamily="82" charset="0"/>
              </a:rPr>
              <a:t>THANK You </a:t>
            </a:r>
          </a:p>
        </p:txBody>
      </p:sp>
    </p:spTree>
    <p:extLst>
      <p:ext uri="{BB962C8B-B14F-4D97-AF65-F5344CB8AC3E}">
        <p14:creationId xmlns:p14="http://schemas.microsoft.com/office/powerpoint/2010/main" val="1727586623"/>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DAEC69-255C-69E7-2AB8-9BDEA5E02445}"/>
              </a:ext>
            </a:extLst>
          </p:cNvPr>
          <p:cNvSpPr>
            <a:spLocks noGrp="1"/>
          </p:cNvSpPr>
          <p:nvPr>
            <p:ph type="title"/>
          </p:nvPr>
        </p:nvSpPr>
        <p:spPr>
          <a:xfrm>
            <a:off x="3489075" y="495300"/>
            <a:ext cx="6829923" cy="1249606"/>
          </a:xfrm>
        </p:spPr>
        <p:txBody>
          <a:bodyPr/>
          <a:lstStyle/>
          <a:p>
            <a:pPr algn="ctr"/>
            <a:r>
              <a:rPr lang="en-IN" sz="6400" b="1" dirty="0">
                <a:solidFill>
                  <a:srgbClr val="FF0000"/>
                </a:solidFill>
                <a:latin typeface="Algerian" panose="04020705040A02060702" pitchFamily="82" charset="0"/>
              </a:rPr>
              <a:t>INTRODUCTION</a:t>
            </a:r>
            <a:r>
              <a:rPr lang="en-IN" dirty="0"/>
              <a:t> </a:t>
            </a:r>
          </a:p>
        </p:txBody>
      </p:sp>
      <p:sp>
        <p:nvSpPr>
          <p:cNvPr id="5" name="Text Placeholder 4">
            <a:extLst>
              <a:ext uri="{FF2B5EF4-FFF2-40B4-BE49-F238E27FC236}">
                <a16:creationId xmlns:a16="http://schemas.microsoft.com/office/drawing/2014/main" id="{A30DD6EC-9D79-5899-C586-4E39E310AFBA}"/>
              </a:ext>
            </a:extLst>
          </p:cNvPr>
          <p:cNvSpPr>
            <a:spLocks noGrp="1"/>
          </p:cNvSpPr>
          <p:nvPr>
            <p:ph type="body" idx="1"/>
          </p:nvPr>
        </p:nvSpPr>
        <p:spPr>
          <a:xfrm>
            <a:off x="897524" y="2197102"/>
            <a:ext cx="12013027" cy="5171399"/>
          </a:xfrm>
        </p:spPr>
        <p:txBody>
          <a:bodyPr>
            <a:noAutofit/>
          </a:bodyPr>
          <a:lstStyle/>
          <a:p>
            <a:pPr algn="l"/>
            <a:r>
              <a:rPr lang="en-US" sz="3800" b="1" dirty="0">
                <a:solidFill>
                  <a:schemeClr val="tx1"/>
                </a:solidFill>
                <a:latin typeface="Times New Roman" panose="02020603050405020304" pitchFamily="18" charset="0"/>
                <a:cs typeface="Times New Roman" panose="02020603050405020304" pitchFamily="18" charset="0"/>
              </a:rPr>
              <a:t>The primary use of a chat room is to share information via text with a group of other users. Generally speaking, the ability to converse with multiple people in the same conversation differentiates chat rooms from instant messaging programs, which are more typically designed for one-to-one communication. The users in a particular chat room are generally connected via a shared internet or other similar connection, and chat rooms exist catering for a wide range of subjects.</a:t>
            </a:r>
            <a:endParaRPr lang="en-IN" sz="3800" b="1" dirty="0">
              <a:solidFill>
                <a:schemeClr val="tx1"/>
              </a:solidFill>
              <a:latin typeface="Times New Roman" panose="02020603050405020304" pitchFamily="18" charset="0"/>
              <a:cs typeface="Times New Roman" panose="02020603050405020304" pitchFamily="18" charset="0"/>
            </a:endParaRPr>
          </a:p>
          <a:p>
            <a:pPr algn="l"/>
            <a:endParaRPr lang="en-IN" sz="3800" dirty="0">
              <a:solidFill>
                <a:schemeClr val="tx1"/>
              </a:solidFill>
            </a:endParaRPr>
          </a:p>
        </p:txBody>
      </p:sp>
    </p:spTree>
    <p:extLst>
      <p:ext uri="{BB962C8B-B14F-4D97-AF65-F5344CB8AC3E}">
        <p14:creationId xmlns:p14="http://schemas.microsoft.com/office/powerpoint/2010/main" val="402773151"/>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08FAD-F34B-1A35-00A9-F85E0A166316}"/>
              </a:ext>
            </a:extLst>
          </p:cNvPr>
          <p:cNvSpPr>
            <a:spLocks noGrp="1"/>
          </p:cNvSpPr>
          <p:nvPr>
            <p:ph type="title"/>
          </p:nvPr>
        </p:nvSpPr>
        <p:spPr>
          <a:xfrm>
            <a:off x="897528" y="622300"/>
            <a:ext cx="12013025" cy="1135306"/>
          </a:xfrm>
        </p:spPr>
        <p:txBody>
          <a:bodyPr>
            <a:normAutofit/>
          </a:bodyPr>
          <a:lstStyle/>
          <a:p>
            <a:pPr algn="ctr"/>
            <a:r>
              <a:rPr lang="en-IN" sz="6400" b="1" dirty="0">
                <a:solidFill>
                  <a:srgbClr val="FF0000"/>
                </a:solidFill>
                <a:latin typeface="Algerian" panose="04020705040A02060702" pitchFamily="82" charset="0"/>
              </a:rPr>
              <a:t>OBJECTIVE</a:t>
            </a:r>
            <a:r>
              <a:rPr lang="en-IN" sz="6299" b="1" dirty="0">
                <a:solidFill>
                  <a:srgbClr val="FF0000"/>
                </a:solidFill>
                <a:latin typeface="Algerian" panose="04020705040A02060702" pitchFamily="82" charset="0"/>
              </a:rPr>
              <a:t> </a:t>
            </a:r>
            <a:endParaRPr lang="en-IN" sz="6299" dirty="0">
              <a:solidFill>
                <a:srgbClr val="FF0000"/>
              </a:solidFill>
            </a:endParaRPr>
          </a:p>
        </p:txBody>
      </p:sp>
      <p:sp>
        <p:nvSpPr>
          <p:cNvPr id="3" name="Text Placeholder 2">
            <a:extLst>
              <a:ext uri="{FF2B5EF4-FFF2-40B4-BE49-F238E27FC236}">
                <a16:creationId xmlns:a16="http://schemas.microsoft.com/office/drawing/2014/main" id="{DD0D2FE8-C191-D151-6361-17702BB93B62}"/>
              </a:ext>
            </a:extLst>
          </p:cNvPr>
          <p:cNvSpPr>
            <a:spLocks noGrp="1"/>
          </p:cNvSpPr>
          <p:nvPr>
            <p:ph type="body" idx="1"/>
          </p:nvPr>
        </p:nvSpPr>
        <p:spPr>
          <a:xfrm>
            <a:off x="897525" y="2138606"/>
            <a:ext cx="12013027" cy="5430594"/>
          </a:xfrm>
        </p:spPr>
        <p:txBody>
          <a:bodyPr>
            <a:normAutofit/>
          </a:bodyPr>
          <a:lstStyle/>
          <a:p>
            <a:pPr algn="ctr"/>
            <a:r>
              <a:rPr lang="en-US" sz="3800" b="1" dirty="0">
                <a:solidFill>
                  <a:schemeClr val="tx1"/>
                </a:solidFill>
                <a:latin typeface="Times New Roman" panose="02020603050405020304" pitchFamily="18" charset="0"/>
                <a:cs typeface="Times New Roman" panose="02020603050405020304" pitchFamily="18" charset="0"/>
              </a:rPr>
              <a:t>The main objective of the Online Chat Application is to manage the details of Chat Application, Online Chat, Smiles Chat, Users, Chat History. It manages all the information about Chat Application, Chat Profile, Chat History, Chat Application. The purpose of the project is to build an application program to reduce the manual work for managing the Chat Application, Online Chat, Chat Profile, Smiles Chat. It tracks all the details about the Smiles Chat, Users, Chat History.</a:t>
            </a:r>
            <a:endParaRPr lang="en-IN" sz="3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4859087"/>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E660CB-6F8C-0FAD-A422-3F7F18549783}"/>
              </a:ext>
            </a:extLst>
          </p:cNvPr>
          <p:cNvSpPr txBox="1"/>
          <p:nvPr/>
        </p:nvSpPr>
        <p:spPr>
          <a:xfrm>
            <a:off x="3452813" y="742434"/>
            <a:ext cx="6902450" cy="1077218"/>
          </a:xfrm>
          <a:prstGeom prst="rect">
            <a:avLst/>
          </a:prstGeom>
          <a:noFill/>
        </p:spPr>
        <p:txBody>
          <a:bodyPr wrap="square">
            <a:spAutoFit/>
          </a:bodyPr>
          <a:lstStyle/>
          <a:p>
            <a:pPr algn="ctr"/>
            <a:r>
              <a:rPr lang="en-IN" sz="6400" b="1" dirty="0">
                <a:solidFill>
                  <a:srgbClr val="FF0000"/>
                </a:solidFill>
                <a:latin typeface="Algerian" panose="04020705040A02060702" pitchFamily="82" charset="0"/>
              </a:rPr>
              <a:t>PROJECT</a:t>
            </a:r>
            <a:r>
              <a:rPr lang="en-IN" sz="5400" b="1" dirty="0">
                <a:solidFill>
                  <a:srgbClr val="FF0000"/>
                </a:solidFill>
                <a:latin typeface="Algerian" panose="04020705040A02060702" pitchFamily="82" charset="0"/>
              </a:rPr>
              <a:t> </a:t>
            </a:r>
            <a:r>
              <a:rPr lang="en-IN" sz="6400" b="1" dirty="0">
                <a:solidFill>
                  <a:srgbClr val="FF0000"/>
                </a:solidFill>
                <a:latin typeface="Algerian" panose="04020705040A02060702" pitchFamily="82" charset="0"/>
              </a:rPr>
              <a:t>PROFILE</a:t>
            </a:r>
            <a:r>
              <a:rPr lang="en-IN" b="1" dirty="0">
                <a:solidFill>
                  <a:srgbClr val="FF0000"/>
                </a:solidFill>
                <a:latin typeface="Algerian" panose="04020705040A02060702" pitchFamily="82" charset="0"/>
              </a:rPr>
              <a:t> </a:t>
            </a:r>
            <a:endParaRPr lang="en-IN" dirty="0"/>
          </a:p>
        </p:txBody>
      </p:sp>
      <p:graphicFrame>
        <p:nvGraphicFramePr>
          <p:cNvPr id="4" name="Table 3">
            <a:extLst>
              <a:ext uri="{FF2B5EF4-FFF2-40B4-BE49-F238E27FC236}">
                <a16:creationId xmlns:a16="http://schemas.microsoft.com/office/drawing/2014/main" id="{77D34A1A-BD79-2AD2-84BA-1B07A6ACEDFE}"/>
              </a:ext>
            </a:extLst>
          </p:cNvPr>
          <p:cNvGraphicFramePr>
            <a:graphicFrameLocks noGrp="1"/>
          </p:cNvGraphicFramePr>
          <p:nvPr>
            <p:extLst>
              <p:ext uri="{D42A27DB-BD31-4B8C-83A1-F6EECF244321}">
                <p14:modId xmlns:p14="http://schemas.microsoft.com/office/powerpoint/2010/main" val="741726755"/>
              </p:ext>
            </p:extLst>
          </p:nvPr>
        </p:nvGraphicFramePr>
        <p:xfrm>
          <a:off x="185738" y="2171700"/>
          <a:ext cx="13436600" cy="7105882"/>
        </p:xfrm>
        <a:graphic>
          <a:graphicData uri="http://schemas.openxmlformats.org/drawingml/2006/table">
            <a:tbl>
              <a:tblPr firstRow="1" firstCol="1" bandRow="1">
                <a:tableStyleId>{616DA210-FB5B-4158-B5E0-FEB733F419BA}</a:tableStyleId>
              </a:tblPr>
              <a:tblGrid>
                <a:gridCol w="5801703">
                  <a:extLst>
                    <a:ext uri="{9D8B030D-6E8A-4147-A177-3AD203B41FA5}">
                      <a16:colId xmlns:a16="http://schemas.microsoft.com/office/drawing/2014/main" val="2101951566"/>
                    </a:ext>
                  </a:extLst>
                </a:gridCol>
                <a:gridCol w="7634897">
                  <a:extLst>
                    <a:ext uri="{9D8B030D-6E8A-4147-A177-3AD203B41FA5}">
                      <a16:colId xmlns:a16="http://schemas.microsoft.com/office/drawing/2014/main" val="80598755"/>
                    </a:ext>
                  </a:extLst>
                </a:gridCol>
              </a:tblGrid>
              <a:tr h="539418">
                <a:tc>
                  <a:txBody>
                    <a:bodyPr/>
                    <a:lstStyle/>
                    <a:p>
                      <a:pPr marL="342900" marR="0" lvl="0" indent="-342900" algn="l">
                        <a:lnSpc>
                          <a:spcPct val="107000"/>
                        </a:lnSpc>
                        <a:spcBef>
                          <a:spcPts val="0"/>
                        </a:spcBef>
                        <a:spcAft>
                          <a:spcPts val="0"/>
                        </a:spcAft>
                        <a:buFont typeface="Symbol" panose="05050102010706020507" pitchFamily="18" charset="2"/>
                        <a:buChar char=""/>
                      </a:pPr>
                      <a:r>
                        <a:rPr lang="en-IN" sz="2400">
                          <a:effectLst/>
                        </a:rPr>
                        <a:t>Group Members:-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tabLst>
                          <a:tab pos="905510" algn="l"/>
                        </a:tabLst>
                      </a:pPr>
                      <a:r>
                        <a:rPr lang="en-IN" sz="2400" b="0">
                          <a:effectLst/>
                        </a:rPr>
                        <a:t>Shubham Kumar Yadav.</a:t>
                      </a:r>
                      <a:endParaRPr lang="en-IN"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5755668"/>
                  </a:ext>
                </a:extLst>
              </a:tr>
              <a:tr h="583746">
                <a:tc>
                  <a:txBody>
                    <a:bodyPr/>
                    <a:lstStyle/>
                    <a:p>
                      <a:pPr marL="342900" marR="0" lvl="0" indent="-342900" algn="just">
                        <a:lnSpc>
                          <a:spcPct val="107000"/>
                        </a:lnSpc>
                        <a:spcBef>
                          <a:spcPts val="0"/>
                        </a:spcBef>
                        <a:spcAft>
                          <a:spcPts val="0"/>
                        </a:spcAft>
                        <a:buFont typeface="Symbol" panose="05050102010706020507" pitchFamily="18" charset="2"/>
                        <a:buChar char=""/>
                      </a:pPr>
                      <a:r>
                        <a:rPr lang="en-IN" sz="2400">
                          <a:effectLst/>
                        </a:rPr>
                        <a:t>Project Title:-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2400" b="1" dirty="0">
                          <a:effectLst/>
                        </a:rPr>
                        <a:t>“Online Chatting </a:t>
                      </a:r>
                      <a:r>
                        <a:rPr lang="en-US" sz="2400" b="1" dirty="0">
                          <a:effectLst/>
                        </a:rPr>
                        <a:t>Application</a:t>
                      </a:r>
                      <a:r>
                        <a:rPr lang="en-IN" sz="2400" b="1" dirty="0">
                          <a:effectLst/>
                        </a:rPr>
                        <a:t>.”</a:t>
                      </a:r>
                      <a:endParaRPr lang="en-IN" sz="2400" b="1" dirty="0">
                        <a:effectLst/>
                        <a:latin typeface="Arial Black" panose="020B0A040201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1202883"/>
                  </a:ext>
                </a:extLst>
              </a:tr>
              <a:tr h="621618">
                <a:tc>
                  <a:txBody>
                    <a:bodyPr/>
                    <a:lstStyle/>
                    <a:p>
                      <a:pPr marL="342900" marR="0" lvl="0" indent="-342900" algn="l">
                        <a:lnSpc>
                          <a:spcPct val="107000"/>
                        </a:lnSpc>
                        <a:spcBef>
                          <a:spcPts val="0"/>
                        </a:spcBef>
                        <a:spcAft>
                          <a:spcPts val="0"/>
                        </a:spcAft>
                        <a:buFont typeface="Symbol" panose="05050102010706020507" pitchFamily="18" charset="2"/>
                        <a:buChar char=""/>
                      </a:pPr>
                      <a:r>
                        <a:rPr lang="en-IN" sz="2400">
                          <a:effectLst/>
                        </a:rPr>
                        <a:t>College Guide Name:-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Prof. Tanvi Rana.</a:t>
                      </a:r>
                    </a:p>
                  </a:txBody>
                  <a:tcPr marL="68580" marR="68580" marT="0" marB="0"/>
                </a:tc>
                <a:extLst>
                  <a:ext uri="{0D108BD9-81ED-4DB2-BD59-A6C34878D82A}">
                    <a16:rowId xmlns:a16="http://schemas.microsoft.com/office/drawing/2014/main" val="999582940"/>
                  </a:ext>
                </a:extLst>
              </a:tr>
              <a:tr h="709342">
                <a:tc>
                  <a:txBody>
                    <a:bodyPr/>
                    <a:lstStyle/>
                    <a:p>
                      <a:pPr marL="342900" marR="0" lvl="0" indent="-342900" algn="l">
                        <a:lnSpc>
                          <a:spcPct val="107000"/>
                        </a:lnSpc>
                        <a:spcBef>
                          <a:spcPts val="0"/>
                        </a:spcBef>
                        <a:spcAft>
                          <a:spcPts val="0"/>
                        </a:spcAft>
                        <a:buFont typeface="Symbol" panose="05050102010706020507" pitchFamily="18" charset="2"/>
                        <a:buChar char=""/>
                      </a:pPr>
                      <a:r>
                        <a:rPr lang="en-IN" sz="2400">
                          <a:effectLst/>
                        </a:rPr>
                        <a:t>Hardware Configuration:-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2400">
                          <a:effectLst/>
                        </a:rPr>
                        <a:t>HARD DISK:- 1TB RAM:8GB.</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8164778"/>
                  </a:ext>
                </a:extLst>
              </a:tr>
              <a:tr h="709342">
                <a:tc>
                  <a:txBody>
                    <a:bodyPr/>
                    <a:lstStyle/>
                    <a:p>
                      <a:pPr marL="342900" marR="0" lvl="0" indent="-342900" algn="l">
                        <a:lnSpc>
                          <a:spcPct val="107000"/>
                        </a:lnSpc>
                        <a:spcBef>
                          <a:spcPts val="0"/>
                        </a:spcBef>
                        <a:spcAft>
                          <a:spcPts val="0"/>
                        </a:spcAft>
                        <a:buFont typeface="Symbol" panose="05050102010706020507" pitchFamily="18" charset="2"/>
                        <a:buChar char=""/>
                      </a:pPr>
                      <a:r>
                        <a:rPr lang="en-IN" sz="2400">
                          <a:effectLst/>
                        </a:rPr>
                        <a:t>Software Configuration:-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2400">
                          <a:effectLst/>
                        </a:rPr>
                        <a:t>Microsoft Edge.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656849"/>
                  </a:ext>
                </a:extLst>
              </a:tr>
              <a:tr h="709342">
                <a:tc>
                  <a:txBody>
                    <a:bodyPr/>
                    <a:lstStyle/>
                    <a:p>
                      <a:pPr marL="342900" marR="0" lvl="0" indent="-342900" algn="l">
                        <a:lnSpc>
                          <a:spcPct val="107000"/>
                        </a:lnSpc>
                        <a:spcBef>
                          <a:spcPts val="0"/>
                        </a:spcBef>
                        <a:spcAft>
                          <a:spcPts val="0"/>
                        </a:spcAft>
                        <a:buFont typeface="Symbol" panose="05050102010706020507" pitchFamily="18" charset="2"/>
                        <a:buChar char=""/>
                      </a:pPr>
                      <a:r>
                        <a:rPr lang="en-IN" sz="2400">
                          <a:effectLst/>
                        </a:rPr>
                        <a:t>Operating System:-</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2400">
                          <a:effectLst/>
                        </a:rPr>
                        <a:t>Windows 11.</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4240070"/>
                  </a:ext>
                </a:extLst>
              </a:tr>
              <a:tr h="698967">
                <a:tc>
                  <a:txBody>
                    <a:bodyPr/>
                    <a:lstStyle/>
                    <a:p>
                      <a:pPr marL="342900" marR="0" lvl="0" indent="-342900" algn="l">
                        <a:lnSpc>
                          <a:spcPct val="107000"/>
                        </a:lnSpc>
                        <a:spcBef>
                          <a:spcPts val="0"/>
                        </a:spcBef>
                        <a:spcAft>
                          <a:spcPts val="0"/>
                        </a:spcAft>
                        <a:buFont typeface="Symbol" panose="05050102010706020507" pitchFamily="18" charset="2"/>
                        <a:buChar char=""/>
                      </a:pPr>
                      <a:r>
                        <a:rPr lang="en-IN" sz="2400">
                          <a:effectLst/>
                        </a:rPr>
                        <a:t>Platform:-</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Android</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Studio(Electric Eel | 2022.1.1) , Figma, Firebase and PHP.</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1908103"/>
                  </a:ext>
                </a:extLst>
              </a:tr>
              <a:tr h="722549">
                <a:tc>
                  <a:txBody>
                    <a:bodyPr/>
                    <a:lstStyle/>
                    <a:p>
                      <a:pPr marL="342900" marR="0" lvl="0" indent="-342900" algn="l">
                        <a:lnSpc>
                          <a:spcPct val="107000"/>
                        </a:lnSpc>
                        <a:spcBef>
                          <a:spcPts val="0"/>
                        </a:spcBef>
                        <a:spcAft>
                          <a:spcPts val="0"/>
                        </a:spcAft>
                        <a:buFont typeface="Symbol" panose="05050102010706020507" pitchFamily="18" charset="2"/>
                        <a:buChar char=""/>
                      </a:pPr>
                      <a:r>
                        <a:rPr lang="en-IN" sz="2400">
                          <a:effectLst/>
                        </a:rPr>
                        <a:t>Project Technology:-</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400" dirty="0">
                          <a:effectLst/>
                        </a:rPr>
                        <a:t>Android Studio</a:t>
                      </a:r>
                      <a:r>
                        <a:rPr lang="en-IN" sz="2400" dirty="0">
                          <a:effectLst/>
                        </a:rPr>
                        <a:t>, </a:t>
                      </a:r>
                      <a:r>
                        <a:rPr lang="en-US" sz="2400" dirty="0">
                          <a:effectLst/>
                        </a:rPr>
                        <a:t>Kotlin</a:t>
                      </a:r>
                      <a:r>
                        <a:rPr lang="en-IN" sz="2400" dirty="0">
                          <a:effectLst/>
                        </a:rPr>
                        <a:t>, Firebase, Figma and PHP.</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4612912"/>
                  </a:ext>
                </a:extLst>
              </a:tr>
              <a:tr h="621304">
                <a:tc>
                  <a:txBody>
                    <a:bodyPr/>
                    <a:lstStyle/>
                    <a:p>
                      <a:pPr marL="342900" marR="0" lvl="0" indent="-342900" algn="l">
                        <a:lnSpc>
                          <a:spcPct val="107000"/>
                        </a:lnSpc>
                        <a:spcBef>
                          <a:spcPts val="0"/>
                        </a:spcBef>
                        <a:spcAft>
                          <a:spcPts val="0"/>
                        </a:spcAft>
                        <a:buFont typeface="Symbol" panose="05050102010706020507" pitchFamily="18" charset="2"/>
                        <a:buChar char=""/>
                      </a:pPr>
                      <a:r>
                        <a:rPr lang="en-IN" sz="2400">
                          <a:effectLst/>
                        </a:rPr>
                        <a:t>Front End:-</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Android Studio and Figma.</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495563"/>
                  </a:ext>
                </a:extLst>
              </a:tr>
              <a:tr h="560305">
                <a:tc>
                  <a:txBody>
                    <a:bodyPr/>
                    <a:lstStyle/>
                    <a:p>
                      <a:pPr marL="342900" marR="0" lvl="0" indent="-342900" algn="l">
                        <a:lnSpc>
                          <a:spcPct val="107000"/>
                        </a:lnSpc>
                        <a:spcBef>
                          <a:spcPts val="0"/>
                        </a:spcBef>
                        <a:spcAft>
                          <a:spcPts val="0"/>
                        </a:spcAft>
                        <a:buFont typeface="Symbol" panose="05050102010706020507" pitchFamily="18" charset="2"/>
                        <a:buChar char=""/>
                      </a:pPr>
                      <a:r>
                        <a:rPr lang="en-IN" sz="2400" dirty="0">
                          <a:effectLst/>
                        </a:rPr>
                        <a:t>Back End:-</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1304439" rtl="0" eaLnBrk="1" fontAlgn="auto" latinLnBrk="0" hangingPunct="1">
                        <a:lnSpc>
                          <a:spcPct val="107000"/>
                        </a:lnSpc>
                        <a:spcBef>
                          <a:spcPts val="0"/>
                        </a:spcBef>
                        <a:spcAft>
                          <a:spcPts val="0"/>
                        </a:spcAft>
                        <a:buClrTx/>
                        <a:buSzTx/>
                        <a:buFontTx/>
                        <a:buNone/>
                        <a:tabLst/>
                        <a:defRPr/>
                      </a:pPr>
                      <a:r>
                        <a:rPr lang="en-IN" sz="2400" dirty="0">
                          <a:effectLst/>
                        </a:rPr>
                        <a:t> </a:t>
                      </a:r>
                      <a:r>
                        <a:rPr lang="en-US" sz="2400" dirty="0">
                          <a:effectLst/>
                        </a:rPr>
                        <a:t>Kotlin and PHP.</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9007919"/>
                  </a:ext>
                </a:extLst>
              </a:tr>
              <a:tr h="572567">
                <a:tc>
                  <a:txBody>
                    <a:bodyPr/>
                    <a:lstStyle/>
                    <a:p>
                      <a:pPr marL="342900" marR="0" lvl="0" indent="-342900" algn="l">
                        <a:lnSpc>
                          <a:spcPct val="107000"/>
                        </a:lnSpc>
                        <a:spcBef>
                          <a:spcPts val="0"/>
                        </a:spcBef>
                        <a:spcAft>
                          <a:spcPts val="0"/>
                        </a:spcAft>
                        <a:buFont typeface="Symbol" panose="05050102010706020507" pitchFamily="18" charset="2"/>
                        <a:buChar char=""/>
                      </a:pPr>
                      <a:r>
                        <a:rPr lang="en-IN" sz="2400">
                          <a:effectLst/>
                        </a:rPr>
                        <a:t>Database:-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2400" dirty="0">
                          <a:effectLst/>
                        </a:rPr>
                        <a:t>Firebase.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4162336"/>
                  </a:ext>
                </a:extLst>
              </a:tr>
            </a:tbl>
          </a:graphicData>
        </a:graphic>
      </p:graphicFrame>
    </p:spTree>
    <p:extLst>
      <p:ext uri="{BB962C8B-B14F-4D97-AF65-F5344CB8AC3E}">
        <p14:creationId xmlns:p14="http://schemas.microsoft.com/office/powerpoint/2010/main" val="1328841368"/>
      </p:ext>
    </p:extLst>
  </p:cSld>
  <p:clrMapOvr>
    <a:masterClrMapping/>
  </p:clrMapOvr>
  <mc:AlternateContent xmlns:mc="http://schemas.openxmlformats.org/markup-compatibility/2006" xmlns:p14="http://schemas.microsoft.com/office/powerpoint/2010/main">
    <mc:Choice Requires="p14">
      <p:transition spd="slow" p14:dur="3000" advTm="12000">
        <p14:vortex dir="r"/>
      </p:transition>
    </mc:Choice>
    <mc:Fallback xmlns="">
      <p:transition spd="slow" advTm="12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918BB-651C-3DF3-0698-CC96788D09DE}"/>
              </a:ext>
            </a:extLst>
          </p:cNvPr>
          <p:cNvSpPr>
            <a:spLocks noGrp="1"/>
          </p:cNvSpPr>
          <p:nvPr>
            <p:ph type="title"/>
          </p:nvPr>
        </p:nvSpPr>
        <p:spPr>
          <a:xfrm>
            <a:off x="2703286" y="401522"/>
            <a:ext cx="8626973" cy="1152642"/>
          </a:xfrm>
        </p:spPr>
        <p:txBody>
          <a:bodyPr/>
          <a:lstStyle/>
          <a:p>
            <a:pPr algn="ctr"/>
            <a:r>
              <a:rPr lang="en-IN" sz="6400" b="1" dirty="0">
                <a:solidFill>
                  <a:srgbClr val="FF0000"/>
                </a:solidFill>
                <a:latin typeface="Algerian" panose="04020705040A02060702" pitchFamily="82" charset="0"/>
              </a:rPr>
              <a:t>FRONT-END</a:t>
            </a:r>
            <a:endParaRPr lang="en-IN" dirty="0"/>
          </a:p>
        </p:txBody>
      </p:sp>
      <p:sp>
        <p:nvSpPr>
          <p:cNvPr id="3" name="Text Placeholder 2">
            <a:extLst>
              <a:ext uri="{FF2B5EF4-FFF2-40B4-BE49-F238E27FC236}">
                <a16:creationId xmlns:a16="http://schemas.microsoft.com/office/drawing/2014/main" id="{86FAF8F1-0E80-BCA0-D70D-7E5A62BE0AB3}"/>
              </a:ext>
            </a:extLst>
          </p:cNvPr>
          <p:cNvSpPr>
            <a:spLocks noGrp="1"/>
          </p:cNvSpPr>
          <p:nvPr>
            <p:ph type="body" idx="1"/>
          </p:nvPr>
        </p:nvSpPr>
        <p:spPr>
          <a:xfrm>
            <a:off x="1088545" y="2174082"/>
            <a:ext cx="11856453" cy="5435597"/>
          </a:xfrm>
        </p:spPr>
        <p:txBody>
          <a:bodyPr>
            <a:normAutofit fontScale="85000" lnSpcReduction="20000"/>
          </a:bodyPr>
          <a:lstStyle/>
          <a:p>
            <a:pPr marL="571500" indent="-571500" algn="just">
              <a:lnSpc>
                <a:spcPct val="170000"/>
              </a:lnSpc>
              <a:buFont typeface="Arial" panose="020B0604020202020204" pitchFamily="34" charset="0"/>
              <a:buChar char="•"/>
            </a:pPr>
            <a:r>
              <a:rPr lang="en-IN" sz="3800" dirty="0">
                <a:solidFill>
                  <a:schemeClr val="tx1">
                    <a:lumMod val="95000"/>
                    <a:lumOff val="5000"/>
                  </a:schemeClr>
                </a:solidFill>
                <a:latin typeface="Cooper Black" panose="0208090404030B020404" pitchFamily="18" charset="0"/>
              </a:rPr>
              <a:t>Android Studio</a:t>
            </a:r>
          </a:p>
          <a:p>
            <a:pPr marL="571500" indent="-571500" algn="just">
              <a:lnSpc>
                <a:spcPct val="170000"/>
              </a:lnSpc>
              <a:buFont typeface="Arial" panose="020B0604020202020204" pitchFamily="34" charset="0"/>
              <a:buChar char="•"/>
            </a:pPr>
            <a:r>
              <a:rPr lang="en-IN" sz="3800" dirty="0">
                <a:solidFill>
                  <a:schemeClr val="tx1">
                    <a:lumMod val="95000"/>
                    <a:lumOff val="5000"/>
                  </a:schemeClr>
                </a:solidFill>
                <a:latin typeface="Cooper Black" panose="0208090404030B020404" pitchFamily="18" charset="0"/>
              </a:rPr>
              <a:t>Figma</a:t>
            </a:r>
          </a:p>
          <a:p>
            <a:pPr marL="571500" indent="-571500" algn="just">
              <a:lnSpc>
                <a:spcPct val="170000"/>
              </a:lnSpc>
              <a:buFont typeface="Arial" panose="020B0604020202020204" pitchFamily="34" charset="0"/>
              <a:buChar char="•"/>
            </a:pPr>
            <a:r>
              <a:rPr lang="en-IN" sz="3800" dirty="0">
                <a:solidFill>
                  <a:schemeClr val="tx1">
                    <a:lumMod val="95000"/>
                    <a:lumOff val="5000"/>
                  </a:schemeClr>
                </a:solidFill>
                <a:latin typeface="Cooper Black" panose="0208090404030B020404" pitchFamily="18" charset="0"/>
              </a:rPr>
              <a:t>HTML (Hypertext Markup Language).</a:t>
            </a:r>
          </a:p>
          <a:p>
            <a:pPr marL="571500" indent="-571500" algn="just">
              <a:lnSpc>
                <a:spcPct val="170000"/>
              </a:lnSpc>
              <a:buFont typeface="Arial" panose="020B0604020202020204" pitchFamily="34" charset="0"/>
              <a:buChar char="•"/>
            </a:pPr>
            <a:r>
              <a:rPr lang="en-IN" sz="3800" dirty="0">
                <a:solidFill>
                  <a:schemeClr val="tx1">
                    <a:lumMod val="95000"/>
                    <a:lumOff val="5000"/>
                  </a:schemeClr>
                </a:solidFill>
                <a:latin typeface="Cooper Black" panose="0208090404030B020404" pitchFamily="18" charset="0"/>
              </a:rPr>
              <a:t>CSS (Cascading Style Sheets).</a:t>
            </a:r>
          </a:p>
          <a:p>
            <a:pPr marL="571500" indent="-571500" algn="just">
              <a:lnSpc>
                <a:spcPct val="170000"/>
              </a:lnSpc>
              <a:buFont typeface="Arial" panose="020B0604020202020204" pitchFamily="34" charset="0"/>
              <a:buChar char="•"/>
            </a:pPr>
            <a:r>
              <a:rPr lang="en-IN" sz="3800" dirty="0">
                <a:solidFill>
                  <a:schemeClr val="tx1">
                    <a:lumMod val="95000"/>
                    <a:lumOff val="5000"/>
                  </a:schemeClr>
                </a:solidFill>
                <a:latin typeface="Cooper Black" panose="0208090404030B020404" pitchFamily="18" charset="0"/>
              </a:rPr>
              <a:t>BOOTSTRAP.</a:t>
            </a:r>
          </a:p>
          <a:p>
            <a:pPr marL="571500" indent="-571500" algn="just">
              <a:lnSpc>
                <a:spcPct val="170000"/>
              </a:lnSpc>
              <a:buFont typeface="Arial" panose="020B0604020202020204" pitchFamily="34" charset="0"/>
              <a:buChar char="•"/>
            </a:pPr>
            <a:r>
              <a:rPr lang="en-IN" sz="3800" dirty="0">
                <a:solidFill>
                  <a:schemeClr val="tx1">
                    <a:lumMod val="95000"/>
                    <a:lumOff val="5000"/>
                  </a:schemeClr>
                </a:solidFill>
                <a:latin typeface="Cooper Black" panose="0208090404030B020404" pitchFamily="18" charset="0"/>
              </a:rPr>
              <a:t>JavaScript.</a:t>
            </a:r>
          </a:p>
        </p:txBody>
      </p:sp>
    </p:spTree>
    <p:extLst>
      <p:ext uri="{BB962C8B-B14F-4D97-AF65-F5344CB8AC3E}">
        <p14:creationId xmlns:p14="http://schemas.microsoft.com/office/powerpoint/2010/main" val="770764296"/>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769B-556E-C6DF-AA37-A6EC06CCBC91}"/>
              </a:ext>
            </a:extLst>
          </p:cNvPr>
          <p:cNvSpPr>
            <a:spLocks noGrp="1"/>
          </p:cNvSpPr>
          <p:nvPr>
            <p:ph type="title"/>
          </p:nvPr>
        </p:nvSpPr>
        <p:spPr>
          <a:xfrm>
            <a:off x="897532" y="1456009"/>
            <a:ext cx="12013025" cy="1198292"/>
          </a:xfrm>
        </p:spPr>
        <p:txBody>
          <a:bodyPr>
            <a:normAutofit/>
          </a:bodyPr>
          <a:lstStyle/>
          <a:p>
            <a:pPr algn="ctr"/>
            <a:r>
              <a:rPr lang="en-IN" sz="6400" b="1" dirty="0">
                <a:solidFill>
                  <a:srgbClr val="FF0000"/>
                </a:solidFill>
                <a:latin typeface="Algerian" panose="04020705040A02060702" pitchFamily="82" charset="0"/>
              </a:rPr>
              <a:t>BACK-END</a:t>
            </a:r>
            <a:endParaRPr lang="en-IN" sz="6400" dirty="0"/>
          </a:p>
        </p:txBody>
      </p:sp>
      <p:sp>
        <p:nvSpPr>
          <p:cNvPr id="3" name="Text Placeholder 2">
            <a:extLst>
              <a:ext uri="{FF2B5EF4-FFF2-40B4-BE49-F238E27FC236}">
                <a16:creationId xmlns:a16="http://schemas.microsoft.com/office/drawing/2014/main" id="{8F756389-FCCB-A623-3020-A36B803A1FAC}"/>
              </a:ext>
            </a:extLst>
          </p:cNvPr>
          <p:cNvSpPr>
            <a:spLocks noGrp="1"/>
          </p:cNvSpPr>
          <p:nvPr>
            <p:ph type="body" idx="1"/>
          </p:nvPr>
        </p:nvSpPr>
        <p:spPr>
          <a:xfrm>
            <a:off x="897529" y="3446196"/>
            <a:ext cx="12013027" cy="4069420"/>
          </a:xfrm>
        </p:spPr>
        <p:txBody>
          <a:bodyPr>
            <a:normAutofit/>
          </a:bodyPr>
          <a:lstStyle/>
          <a:p>
            <a:pPr marL="571500" indent="-571500" algn="just">
              <a:lnSpc>
                <a:spcPct val="200000"/>
              </a:lnSpc>
              <a:buFont typeface="Arial" panose="020B0604020202020204" pitchFamily="34" charset="0"/>
              <a:buChar char="•"/>
            </a:pPr>
            <a:r>
              <a:rPr lang="en-IN" sz="3200" b="1" dirty="0">
                <a:solidFill>
                  <a:schemeClr val="tx1">
                    <a:lumMod val="95000"/>
                    <a:lumOff val="5000"/>
                  </a:schemeClr>
                </a:solidFill>
                <a:latin typeface="Arial Black" panose="020B0A04020102020204" pitchFamily="34" charset="0"/>
                <a:cs typeface="Times New Roman" panose="02020603050405020304" pitchFamily="18" charset="0"/>
              </a:rPr>
              <a:t>Kotlin.</a:t>
            </a:r>
          </a:p>
          <a:p>
            <a:pPr marL="571500" indent="-571500" algn="just">
              <a:lnSpc>
                <a:spcPct val="200000"/>
              </a:lnSpc>
              <a:buFont typeface="Arial" panose="020B0604020202020204" pitchFamily="34" charset="0"/>
              <a:buChar char="•"/>
            </a:pPr>
            <a:r>
              <a:rPr lang="en-IN" sz="3200" b="1" dirty="0">
                <a:solidFill>
                  <a:schemeClr val="tx1">
                    <a:lumMod val="95000"/>
                    <a:lumOff val="5000"/>
                  </a:schemeClr>
                </a:solidFill>
                <a:latin typeface="Arial Black" panose="020B0A04020102020204" pitchFamily="34" charset="0"/>
                <a:cs typeface="Times New Roman" panose="02020603050405020304" pitchFamily="18" charset="0"/>
              </a:rPr>
              <a:t>Firebase.</a:t>
            </a:r>
          </a:p>
          <a:p>
            <a:pPr marL="571500" indent="-571500" algn="just">
              <a:lnSpc>
                <a:spcPct val="200000"/>
              </a:lnSpc>
              <a:buFont typeface="Arial" panose="020B0604020202020204" pitchFamily="34" charset="0"/>
              <a:buChar char="•"/>
            </a:pPr>
            <a:r>
              <a:rPr lang="en-IN" sz="3200" b="1" dirty="0">
                <a:solidFill>
                  <a:schemeClr val="tx1">
                    <a:lumMod val="95000"/>
                    <a:lumOff val="5000"/>
                  </a:schemeClr>
                </a:solidFill>
                <a:latin typeface="Arial Black" panose="020B0A04020102020204" pitchFamily="34" charset="0"/>
                <a:cs typeface="Times New Roman" panose="02020603050405020304" pitchFamily="18" charset="0"/>
              </a:rPr>
              <a:t>PHP (Hypertext </a:t>
            </a:r>
            <a:r>
              <a:rPr lang="en-IN" sz="3200" b="1" dirty="0" err="1">
                <a:solidFill>
                  <a:schemeClr val="tx1">
                    <a:lumMod val="95000"/>
                    <a:lumOff val="5000"/>
                  </a:schemeClr>
                </a:solidFill>
                <a:latin typeface="Arial Black" panose="020B0A04020102020204" pitchFamily="34" charset="0"/>
                <a:cs typeface="Times New Roman" panose="02020603050405020304" pitchFamily="18" charset="0"/>
              </a:rPr>
              <a:t>Preprocessor</a:t>
            </a:r>
            <a:r>
              <a:rPr lang="en-IN" sz="3200" b="1" dirty="0">
                <a:solidFill>
                  <a:schemeClr val="tx1">
                    <a:lumMod val="95000"/>
                    <a:lumOff val="5000"/>
                  </a:schemeClr>
                </a:solidFill>
                <a:latin typeface="Arial Black" panose="020B0A04020102020204" pitchFamily="34" charset="0"/>
                <a:cs typeface="Times New Roman" panose="02020603050405020304" pitchFamily="18" charset="0"/>
              </a:rPr>
              <a:t>).</a:t>
            </a:r>
          </a:p>
        </p:txBody>
      </p:sp>
    </p:spTree>
    <p:extLst>
      <p:ext uri="{BB962C8B-B14F-4D97-AF65-F5344CB8AC3E}">
        <p14:creationId xmlns:p14="http://schemas.microsoft.com/office/powerpoint/2010/main" val="532880555"/>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B21D1-531D-3901-6FB4-55460E7E9CD9}"/>
              </a:ext>
            </a:extLst>
          </p:cNvPr>
          <p:cNvSpPr>
            <a:spLocks noGrp="1"/>
          </p:cNvSpPr>
          <p:nvPr>
            <p:ph type="title"/>
          </p:nvPr>
        </p:nvSpPr>
        <p:spPr>
          <a:xfrm>
            <a:off x="897529" y="323447"/>
            <a:ext cx="12013024" cy="966734"/>
          </a:xfrm>
        </p:spPr>
        <p:txBody>
          <a:bodyPr>
            <a:normAutofit fontScale="90000"/>
          </a:bodyPr>
          <a:lstStyle/>
          <a:p>
            <a:pPr algn="ctr"/>
            <a:r>
              <a:rPr lang="en-US" sz="6600" b="1" dirty="0">
                <a:solidFill>
                  <a:srgbClr val="FF0000"/>
                </a:solidFill>
                <a:latin typeface="Algerian" panose="04020705040A02060702" pitchFamily="82" charset="0"/>
              </a:rPr>
              <a:t>M</a:t>
            </a:r>
            <a:r>
              <a:rPr lang="en-IN" sz="6600" b="1" dirty="0" err="1">
                <a:solidFill>
                  <a:srgbClr val="FF0000"/>
                </a:solidFill>
                <a:latin typeface="Algerian" panose="04020705040A02060702" pitchFamily="82" charset="0"/>
              </a:rPr>
              <a:t>oDELs</a:t>
            </a:r>
            <a:endParaRPr lang="en-IN" sz="6600" dirty="0"/>
          </a:p>
        </p:txBody>
      </p:sp>
      <p:sp>
        <p:nvSpPr>
          <p:cNvPr id="3" name="Text Placeholder 2">
            <a:extLst>
              <a:ext uri="{FF2B5EF4-FFF2-40B4-BE49-F238E27FC236}">
                <a16:creationId xmlns:a16="http://schemas.microsoft.com/office/drawing/2014/main" id="{1E258A32-ECE3-570B-47C8-52B12FD04845}"/>
              </a:ext>
            </a:extLst>
          </p:cNvPr>
          <p:cNvSpPr>
            <a:spLocks noGrp="1"/>
          </p:cNvSpPr>
          <p:nvPr>
            <p:ph type="body" idx="1"/>
          </p:nvPr>
        </p:nvSpPr>
        <p:spPr>
          <a:xfrm>
            <a:off x="897527" y="1753644"/>
            <a:ext cx="12013026" cy="5373555"/>
          </a:xfrm>
        </p:spPr>
        <p:txBody>
          <a:bodyPr>
            <a:normAutofit fontScale="92500" lnSpcReduction="10000"/>
          </a:bodyPr>
          <a:lstStyle/>
          <a:p>
            <a:pPr algn="l"/>
            <a:r>
              <a:rPr lang="en-US" sz="4000" b="1" u="sng" dirty="0">
                <a:solidFill>
                  <a:srgbClr val="C00000"/>
                </a:solidFill>
                <a:effectLst>
                  <a:outerShdw blurRad="38100" dist="38100" dir="2700000" algn="tl">
                    <a:srgbClr val="000000">
                      <a:alpha val="43137"/>
                    </a:srgbClr>
                  </a:outerShdw>
                </a:effectLst>
                <a:latin typeface="Algerian" panose="04020705040A02060702" pitchFamily="82" charset="0"/>
              </a:rPr>
              <a:t>Incremental</a:t>
            </a:r>
            <a:r>
              <a:rPr lang="en-US" sz="4000" b="1" u="sng" dirty="0">
                <a:solidFill>
                  <a:srgbClr val="C00000"/>
                </a:solidFill>
                <a:effectLst>
                  <a:outerShdw blurRad="38100" dist="38100" dir="2700000" algn="tl">
                    <a:srgbClr val="000000">
                      <a:alpha val="43137"/>
                    </a:srgbClr>
                  </a:outerShdw>
                </a:effectLst>
                <a:latin typeface="Arial Black" panose="020B0A04020102020204" pitchFamily="34" charset="0"/>
              </a:rPr>
              <a:t> </a:t>
            </a:r>
            <a:r>
              <a:rPr lang="en-US" sz="4000" b="1" u="sng" dirty="0">
                <a:solidFill>
                  <a:srgbClr val="C00000"/>
                </a:solidFill>
                <a:effectLst>
                  <a:outerShdw blurRad="38100" dist="38100" dir="2700000" algn="tl">
                    <a:srgbClr val="000000">
                      <a:alpha val="43137"/>
                    </a:srgbClr>
                  </a:outerShdw>
                </a:effectLst>
                <a:latin typeface="Algerian" panose="04020705040A02060702" pitchFamily="82" charset="0"/>
              </a:rPr>
              <a:t>Model :-</a:t>
            </a:r>
          </a:p>
          <a:p>
            <a:pPr algn="l">
              <a:lnSpc>
                <a:spcPct val="150000"/>
              </a:lnSpc>
            </a:pPr>
            <a:r>
              <a:rPr lang="en-US" sz="4000" b="1" dirty="0">
                <a:solidFill>
                  <a:srgbClr val="C00000"/>
                </a:solidFill>
                <a:effectLst>
                  <a:outerShdw blurRad="38100" dist="38100" dir="2700000" algn="tl">
                    <a:srgbClr val="000000">
                      <a:alpha val="43137"/>
                    </a:srgbClr>
                  </a:outerShdw>
                </a:effectLst>
                <a:latin typeface="Algerian" panose="04020705040A02060702" pitchFamily="82" charset="0"/>
              </a:rPr>
              <a:t>                                             </a:t>
            </a:r>
            <a:r>
              <a:rPr lang="en-US" sz="3200" b="1" i="0" dirty="0">
                <a:solidFill>
                  <a:srgbClr val="333333"/>
                </a:solidFill>
                <a:effectLst/>
                <a:latin typeface="Times New Roman" panose="02020603050405020304" pitchFamily="18" charset="0"/>
                <a:cs typeface="Times New Roman" panose="02020603050405020304" pitchFamily="18" charset="0"/>
              </a:rPr>
              <a:t>Incremental Model is a process of software development where requirements divided into multiple standalone modules of the software development cycle. In this model, each module goes through the requirements, design, implementation and testing phases. Every subsequent release of the module adds function to the previous release. The process continues until the complete system achieved.</a:t>
            </a:r>
            <a:endParaRPr lang="en-IN" sz="3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2826224"/>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26000">
              <a:schemeClr val="bg1"/>
            </a:gs>
          </a:gsLst>
          <a:lin ang="2700000" scaled="1"/>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A0A032-E995-02FA-BBAA-74CCFBE463EA}"/>
              </a:ext>
            </a:extLst>
          </p:cNvPr>
          <p:cNvSpPr txBox="1"/>
          <p:nvPr/>
        </p:nvSpPr>
        <p:spPr>
          <a:xfrm>
            <a:off x="1725460" y="936413"/>
            <a:ext cx="10357154" cy="1107996"/>
          </a:xfrm>
          <a:prstGeom prst="rect">
            <a:avLst/>
          </a:prstGeom>
          <a:noFill/>
        </p:spPr>
        <p:txBody>
          <a:bodyPr wrap="square">
            <a:spAutoFit/>
          </a:bodyPr>
          <a:lstStyle/>
          <a:p>
            <a:pPr algn="ctr"/>
            <a:r>
              <a:rPr lang="en-US" sz="6600" b="1" dirty="0">
                <a:solidFill>
                  <a:srgbClr val="FC0000"/>
                </a:solidFill>
                <a:latin typeface="Algerian" panose="04020705040A02060702" pitchFamily="82" charset="0"/>
              </a:rPr>
              <a:t>Incremental Model </a:t>
            </a:r>
            <a:endParaRPr lang="en-IN" sz="6600" dirty="0">
              <a:solidFill>
                <a:srgbClr val="FC0000"/>
              </a:solidFill>
              <a:latin typeface="Algerian" panose="04020705040A02060702" pitchFamily="82" charset="0"/>
            </a:endParaRPr>
          </a:p>
        </p:txBody>
      </p:sp>
      <p:pic>
        <p:nvPicPr>
          <p:cNvPr id="7" name="Picture 6">
            <a:extLst>
              <a:ext uri="{FF2B5EF4-FFF2-40B4-BE49-F238E27FC236}">
                <a16:creationId xmlns:a16="http://schemas.microsoft.com/office/drawing/2014/main" id="{DCC2D61C-6F23-4F59-4519-9ED38436D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098" y="2417524"/>
            <a:ext cx="12929499" cy="7064679"/>
          </a:xfrm>
          <a:prstGeom prst="rect">
            <a:avLst/>
          </a:prstGeom>
        </p:spPr>
      </p:pic>
    </p:spTree>
    <p:extLst>
      <p:ext uri="{BB962C8B-B14F-4D97-AF65-F5344CB8AC3E}">
        <p14:creationId xmlns:p14="http://schemas.microsoft.com/office/powerpoint/2010/main" val="983930674"/>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emplate>Vapor Trail</Template>
  <TotalTime>606</TotalTime>
  <Words>631</Words>
  <Application>Microsoft Office PowerPoint</Application>
  <PresentationFormat>Custom</PresentationFormat>
  <Paragraphs>105</Paragraphs>
  <Slides>29</Slides>
  <Notes>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42" baseType="lpstr">
      <vt:lpstr>Algerian</vt:lpstr>
      <vt:lpstr>Arial</vt:lpstr>
      <vt:lpstr>Arial Black</vt:lpstr>
      <vt:lpstr>Arial Rounded MT Bold</vt:lpstr>
      <vt:lpstr>Calibri</vt:lpstr>
      <vt:lpstr>Cambria</vt:lpstr>
      <vt:lpstr>Century Gothic</vt:lpstr>
      <vt:lpstr>Cooper Black</vt:lpstr>
      <vt:lpstr>Eras Bold ITC</vt:lpstr>
      <vt:lpstr>Symbol</vt:lpstr>
      <vt:lpstr>Times New Roman</vt:lpstr>
      <vt:lpstr>Vapor Trail</vt:lpstr>
      <vt:lpstr>Bitmap Image</vt:lpstr>
      <vt:lpstr>PowerPoint Presentation</vt:lpstr>
      <vt:lpstr>Contents</vt:lpstr>
      <vt:lpstr>INTRODUCTION </vt:lpstr>
      <vt:lpstr>OBJECTIVE </vt:lpstr>
      <vt:lpstr>PowerPoint Presentation</vt:lpstr>
      <vt:lpstr>FRONT-END</vt:lpstr>
      <vt:lpstr>BACK-END</vt:lpstr>
      <vt:lpstr>MoDELs</vt:lpstr>
      <vt:lpstr>PowerPoint Presentation</vt:lpstr>
      <vt:lpstr>SYSTEM FLOW CHART</vt:lpstr>
      <vt:lpstr>DFD DIaGRAM </vt:lpstr>
      <vt:lpstr>PowerPoint Presentation</vt:lpstr>
      <vt:lpstr>PowerPoint Presentation</vt:lpstr>
      <vt:lpstr>SCREENSHOTS</vt:lpstr>
      <vt:lpstr>Welcome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References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 kumar yadav</dc:creator>
  <cp:lastModifiedBy>shubham kumar yadav</cp:lastModifiedBy>
  <cp:revision>39</cp:revision>
  <dcterms:created xsi:type="dcterms:W3CDTF">2022-11-13T10:28:56Z</dcterms:created>
  <dcterms:modified xsi:type="dcterms:W3CDTF">2023-04-24T06:05:32Z</dcterms:modified>
</cp:coreProperties>
</file>